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9" r:id="rId3"/>
    <p:sldId id="272" r:id="rId4"/>
    <p:sldId id="261" r:id="rId5"/>
    <p:sldId id="274" r:id="rId6"/>
    <p:sldId id="275" r:id="rId7"/>
    <p:sldId id="276" r:id="rId8"/>
    <p:sldId id="263" r:id="rId9"/>
    <p:sldId id="265" r:id="rId10"/>
    <p:sldId id="269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585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997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92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805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2452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88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446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4328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894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628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281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E30-1221-409F-A38A-76E55721662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ד'/סיון/תשע"ט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7CEAB-82F3-4901-A1C1-030DC051351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haroni" panose="02010803020104030203" pitchFamily="2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9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r" defTabSz="914400" rtl="1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r" defTabSz="914400" rtl="1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1804" y="1700784"/>
            <a:ext cx="898605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מצגת תיעוד מצעד הספרים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בבית הספר חטיבת הביניים ע"ש יצחק בן צבי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4058" y="3200400"/>
            <a:ext cx="56642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חטיבת הביניים ע"ש יצחק בן צבי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544155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קריית אונו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805 בכיתות ז'- ט'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669" y="3124952"/>
            <a:ext cx="3264997" cy="2604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038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2049236" y="3244334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e-IL" b="1" dirty="0"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2000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351315" y="1730829"/>
            <a:ext cx="838472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dirty="0">
              <a:solidFill>
                <a:srgbClr val="92D050"/>
              </a:solidFill>
            </a:endParaRPr>
          </a:p>
          <a:p>
            <a:r>
              <a:rPr lang="he-IL" dirty="0">
                <a:solidFill>
                  <a:srgbClr val="92D050"/>
                </a:solidFill>
              </a:rPr>
              <a:t>      "</a:t>
            </a:r>
            <a:r>
              <a:rPr lang="he-IL" sz="4000" dirty="0">
                <a:solidFill>
                  <a:srgbClr val="92D050"/>
                </a:solidFill>
              </a:rPr>
              <a:t> קריאה משעשעת מועילה לבריאות </a:t>
            </a:r>
          </a:p>
          <a:p>
            <a:r>
              <a:rPr lang="he-IL" sz="4000" dirty="0">
                <a:solidFill>
                  <a:srgbClr val="92D050"/>
                </a:solidFill>
              </a:rPr>
              <a:t>       כמו שתרגילי התעמלות מועילים לגוף"</a:t>
            </a:r>
          </a:p>
          <a:p>
            <a:pPr algn="l"/>
            <a:r>
              <a:rPr lang="he-IL" sz="4000" dirty="0">
                <a:solidFill>
                  <a:srgbClr val="92D050"/>
                </a:solidFill>
              </a:rPr>
              <a:t>                     </a:t>
            </a:r>
            <a:r>
              <a:rPr lang="he-IL" sz="4000" dirty="0" err="1">
                <a:solidFill>
                  <a:srgbClr val="92D050"/>
                </a:solidFill>
              </a:rPr>
              <a:t>עמונאל</a:t>
            </a:r>
            <a:r>
              <a:rPr lang="he-IL" sz="4000" dirty="0">
                <a:solidFill>
                  <a:srgbClr val="92D050"/>
                </a:solidFill>
              </a:rPr>
              <a:t> קאנט</a:t>
            </a:r>
          </a:p>
          <a:p>
            <a:r>
              <a:rPr lang="he-IL" dirty="0">
                <a:solidFill>
                  <a:srgbClr val="92D050"/>
                </a:solidFill>
              </a:rPr>
              <a:t>                     </a:t>
            </a:r>
          </a:p>
          <a:p>
            <a:r>
              <a:rPr lang="he-IL" dirty="0">
                <a:solidFill>
                  <a:srgbClr val="92D050"/>
                </a:solidFill>
              </a:rPr>
              <a:t>                                                                          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009" y="519983"/>
            <a:ext cx="161558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825093" y="287642"/>
            <a:ext cx="4612821" cy="107721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endParaRPr lang="he-IL" sz="2000" b="1" kern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  <a:p>
            <a:r>
              <a:rPr lang="he-IL" sz="4400" b="1" kern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בספרייה </a:t>
            </a:r>
            <a:endParaRPr lang="he-IL" sz="4400" dirty="0">
              <a:solidFill>
                <a:schemeClr val="tx2">
                  <a:lumMod val="60000"/>
                  <a:lumOff val="40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2080" y="1999297"/>
            <a:ext cx="3249808" cy="3085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סוגר מסולסל שמאלי 2"/>
          <p:cNvSpPr/>
          <p:nvPr/>
        </p:nvSpPr>
        <p:spPr>
          <a:xfrm>
            <a:off x="2743200" y="3837214"/>
            <a:ext cx="146957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הסבר חץ שמאלה 5"/>
          <p:cNvSpPr/>
          <p:nvPr/>
        </p:nvSpPr>
        <p:spPr>
          <a:xfrm>
            <a:off x="5641521" y="2552583"/>
            <a:ext cx="4000500" cy="154588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7176408" y="2618542"/>
            <a:ext cx="23431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התלמידים  באים לספרייה</a:t>
            </a:r>
          </a:p>
          <a:p>
            <a:r>
              <a:rPr lang="he-IL" dirty="0"/>
              <a:t>לבחור ספר, יושבים לומדים, בהפסקות ובשיעורים שונים.</a:t>
            </a:r>
          </a:p>
        </p:txBody>
      </p:sp>
    </p:spTree>
    <p:extLst>
      <p:ext uri="{BB962C8B-B14F-4D97-AF65-F5344CB8AC3E}">
        <p14:creationId xmlns:p14="http://schemas.microsoft.com/office/powerpoint/2010/main" val="292066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5216979" y="465840"/>
            <a:ext cx="6866164" cy="791460"/>
          </a:xfrm>
        </p:spPr>
        <p:txBody>
          <a:bodyPr/>
          <a:lstStyle/>
          <a:p>
            <a:r>
              <a:rPr lang="he-IL" sz="4000" dirty="0"/>
              <a:t>שלב ראשון: בחירת הספר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641" y="1691179"/>
            <a:ext cx="2282578" cy="357909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04" y="1691179"/>
            <a:ext cx="2261224" cy="364310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398" y="1691179"/>
            <a:ext cx="2322106" cy="35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9635" y="579663"/>
            <a:ext cx="47026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שלב שני: </a:t>
            </a:r>
            <a:r>
              <a:rPr lang="he-IL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מפגש עם סופרים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8403339" y="3146068"/>
            <a:ext cx="2765839" cy="30391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b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uttman Hatzvi" panose="02010401010101010101" pitchFamily="2" charset="-79"/>
            </a:endParaRPr>
          </a:p>
        </p:txBody>
      </p:sp>
      <p:sp>
        <p:nvSpPr>
          <p:cNvPr id="6" name="ענן 5"/>
          <p:cNvSpPr/>
          <p:nvPr/>
        </p:nvSpPr>
        <p:spPr>
          <a:xfrm>
            <a:off x="1605756" y="1583874"/>
            <a:ext cx="8645757" cy="3737168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3608614" y="2228850"/>
            <a:ext cx="567417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תלמידי שכבת ז' פגשו את הסופרת ליאת </a:t>
            </a:r>
            <a:r>
              <a:rPr lang="he-IL" sz="2400" dirty="0" err="1"/>
              <a:t>רוטנר</a:t>
            </a:r>
            <a:r>
              <a:rPr lang="he-IL" sz="2400" dirty="0"/>
              <a:t> </a:t>
            </a:r>
            <a:r>
              <a:rPr lang="he-IL" dirty="0"/>
              <a:t>.</a:t>
            </a:r>
          </a:p>
          <a:p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099" y="2548119"/>
            <a:ext cx="2212968" cy="2226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4" y="2804055"/>
            <a:ext cx="1189512" cy="171484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13" y="2652508"/>
            <a:ext cx="1109826" cy="17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1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רשים זרימה: נתונים מאוחסנים 7"/>
          <p:cNvSpPr/>
          <p:nvPr/>
        </p:nvSpPr>
        <p:spPr>
          <a:xfrm>
            <a:off x="6213022" y="1727432"/>
            <a:ext cx="4444093" cy="3514041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78" y="1637625"/>
            <a:ext cx="3405004" cy="5130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43700" y="2008344"/>
            <a:ext cx="277585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תלמידי שכבת ח' פגשו את</a:t>
            </a:r>
          </a:p>
          <a:p>
            <a:endParaRPr lang="he-IL" dirty="0"/>
          </a:p>
          <a:p>
            <a:r>
              <a:rPr lang="he-IL" dirty="0"/>
              <a:t>הסופרת נאוה מקמל עתיר.</a:t>
            </a: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49" y="3106502"/>
            <a:ext cx="1231503" cy="196014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0" y="3230684"/>
            <a:ext cx="1711779" cy="17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65" y="1883165"/>
            <a:ext cx="4058749" cy="4579210"/>
          </a:xfrm>
          <a:prstGeom prst="rect">
            <a:avLst/>
          </a:prstGeom>
        </p:spPr>
      </p:pic>
      <p:sp>
        <p:nvSpPr>
          <p:cNvPr id="18" name="הסבר חץ שמאלה 17"/>
          <p:cNvSpPr/>
          <p:nvPr/>
        </p:nvSpPr>
        <p:spPr>
          <a:xfrm>
            <a:off x="5878286" y="1967594"/>
            <a:ext cx="4310742" cy="302078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0" name="TextBox 19"/>
          <p:cNvSpPr txBox="1"/>
          <p:nvPr/>
        </p:nvSpPr>
        <p:spPr>
          <a:xfrm>
            <a:off x="7792809" y="2432959"/>
            <a:ext cx="20165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תלמידי שכבת ט' </a:t>
            </a:r>
          </a:p>
          <a:p>
            <a:r>
              <a:rPr lang="he-IL" dirty="0"/>
              <a:t>פגשו את המשורר </a:t>
            </a:r>
          </a:p>
          <a:p>
            <a:r>
              <a:rPr lang="he-IL" dirty="0"/>
              <a:t>רוני סומק.</a:t>
            </a: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35" y="3523571"/>
            <a:ext cx="855746" cy="12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1915127" y="1241447"/>
            <a:ext cx="8361229" cy="807789"/>
          </a:xfrm>
        </p:spPr>
        <p:txBody>
          <a:bodyPr/>
          <a:lstStyle/>
          <a:p>
            <a:r>
              <a:rPr lang="he-IL" sz="4400" dirty="0"/>
              <a:t>עבודות בספרות </a:t>
            </a:r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>
          <a:xfrm>
            <a:off x="1673679" y="2212831"/>
            <a:ext cx="8602677" cy="1218220"/>
          </a:xfrm>
        </p:spPr>
        <p:txBody>
          <a:bodyPr>
            <a:normAutofit/>
          </a:bodyPr>
          <a:lstStyle/>
          <a:p>
            <a:r>
              <a:rPr lang="he-IL" sz="3200" dirty="0"/>
              <a:t>תלמידי שכבת ט' הכינו עבודות יצירתיות על בעלת הארמון.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436" y="3208564"/>
            <a:ext cx="61558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tx2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684" y="467694"/>
            <a:ext cx="1615580" cy="138391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9" y="2821941"/>
            <a:ext cx="2092383" cy="27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8386" y="603504"/>
            <a:ext cx="40475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שלב שלישי: בחירות -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תמונת תיעוד הבחירות ותוצאות הבחירות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בשכבות </a:t>
            </a:r>
            <a:r>
              <a:rPr lang="he-I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ז'-ט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שמש 13"/>
          <p:cNvSpPr/>
          <p:nvPr/>
        </p:nvSpPr>
        <p:spPr>
          <a:xfrm>
            <a:off x="1897813" y="1788690"/>
            <a:ext cx="1026333" cy="1173235"/>
          </a:xfrm>
          <a:prstGeom prst="sun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800" dirty="0"/>
              <a:t>2</a:t>
            </a:r>
          </a:p>
        </p:txBody>
      </p:sp>
      <p:sp>
        <p:nvSpPr>
          <p:cNvPr id="19" name="שמש 18"/>
          <p:cNvSpPr/>
          <p:nvPr/>
        </p:nvSpPr>
        <p:spPr>
          <a:xfrm>
            <a:off x="5232390" y="659875"/>
            <a:ext cx="990865" cy="1197998"/>
          </a:xfrm>
          <a:prstGeom prst="sun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800" dirty="0"/>
              <a:t>1</a:t>
            </a:r>
          </a:p>
        </p:txBody>
      </p:sp>
      <p:sp>
        <p:nvSpPr>
          <p:cNvPr id="20" name="שמש 19"/>
          <p:cNvSpPr/>
          <p:nvPr/>
        </p:nvSpPr>
        <p:spPr>
          <a:xfrm>
            <a:off x="8967216" y="2094632"/>
            <a:ext cx="1026333" cy="1173235"/>
          </a:xfrm>
          <a:prstGeom prst="sun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800" dirty="0"/>
              <a:t>3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10" y="1922645"/>
            <a:ext cx="1576624" cy="2491066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05" y="2767193"/>
            <a:ext cx="1685924" cy="264353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61" y="3193261"/>
            <a:ext cx="1579841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2979964" y="2184445"/>
            <a:ext cx="75193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kern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מבחן קבלה                          נאוה מקמל עתיר</a:t>
            </a:r>
          </a:p>
          <a:p>
            <a:r>
              <a:rPr lang="he-IL" sz="2400" kern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קיץ אחד ביחד                     ליאת </a:t>
            </a:r>
            <a:r>
              <a:rPr lang="he-IL" sz="2400" kern="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רוטנר</a:t>
            </a:r>
            <a:endParaRPr lang="he-IL" sz="2400" kern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uttman Hatzvi" panose="02010401010101010101" pitchFamily="2" charset="-79"/>
              <a:ea typeface="Arial"/>
              <a:cs typeface="Guttman Hatzvi" panose="02010401010101010101" pitchFamily="2" charset="-79"/>
            </a:endParaRPr>
          </a:p>
          <a:p>
            <a:r>
              <a:rPr lang="he-IL" sz="2400" kern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ial"/>
                <a:cs typeface="Guttman Hatzvi" panose="02010401010101010101" pitchFamily="2" charset="-79"/>
              </a:rPr>
              <a:t>הארי פוטר                           ג'יין </a:t>
            </a:r>
            <a:r>
              <a:rPr lang="he-IL" sz="2400" kern="0" dirty="0" err="1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rial"/>
                <a:cs typeface="Guttman Hatzvi" panose="02010401010101010101" pitchFamily="2" charset="-79"/>
              </a:rPr>
              <a:t>רולנג</a:t>
            </a:r>
            <a:endParaRPr lang="en-US" sz="2400" kern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Arial"/>
              <a:cs typeface="Guttman Hatzvi" panose="02010401010101010101" pitchFamily="2" charset="-79"/>
            </a:endParaRPr>
          </a:p>
          <a:p>
            <a:r>
              <a:rPr lang="he-IL" sz="2400" kern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בעלת הארמון                       לאה גולדברג</a:t>
            </a:r>
          </a:p>
          <a:p>
            <a:r>
              <a:rPr lang="he-IL" sz="2400" kern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uttman Hatzvi" panose="02010401010101010101" pitchFamily="2" charset="-79"/>
                <a:ea typeface="Arial"/>
                <a:cs typeface="Guttman Hatzvi" panose="02010401010101010101" pitchFamily="2" charset="-79"/>
              </a:rPr>
              <a:t>יש ילדים זיגזג                      דוד גרוסמן</a:t>
            </a:r>
          </a:p>
          <a:p>
            <a:pPr algn="ctr"/>
            <a:endParaRPr lang="he-IL" sz="2400" kern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uttman Hatzvi" panose="02010401010101010101" pitchFamily="2" charset="-79"/>
              <a:ea typeface="Arial"/>
              <a:cs typeface="Guttman Hatzvi" panose="02010401010101010101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0071" y="1077686"/>
            <a:ext cx="493939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2800" b="1" dirty="0">
                <a:latin typeface="Guttman Hatzvi" panose="02010401010101010101" pitchFamily="2" charset="-79"/>
                <a:cs typeface="Guttman Hatzvi" panose="02010401010101010101" pitchFamily="2" charset="-79"/>
              </a:rPr>
              <a:t>תוצאות הבחירות 2019 </a:t>
            </a:r>
          </a:p>
        </p:txBody>
      </p:sp>
    </p:spTree>
    <p:extLst>
      <p:ext uri="{BB962C8B-B14F-4D97-AF65-F5344CB8AC3E}">
        <p14:creationId xmlns:p14="http://schemas.microsoft.com/office/powerpoint/2010/main" val="39870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Cro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162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Guttman Hatzvi</vt:lpstr>
      <vt:lpstr>Crop</vt:lpstr>
      <vt:lpstr>PowerPoint Presentation</vt:lpstr>
      <vt:lpstr>PowerPoint Presentation</vt:lpstr>
      <vt:lpstr>שלב ראשון: בחירת הספר</vt:lpstr>
      <vt:lpstr>PowerPoint Presentation</vt:lpstr>
      <vt:lpstr>PowerPoint Presentation</vt:lpstr>
      <vt:lpstr>PowerPoint Presentation</vt:lpstr>
      <vt:lpstr>עבודות בספרות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Windows User</dc:creator>
  <cp:lastModifiedBy>Yael</cp:lastModifiedBy>
  <cp:revision>65</cp:revision>
  <dcterms:created xsi:type="dcterms:W3CDTF">2019-02-18T15:41:44Z</dcterms:created>
  <dcterms:modified xsi:type="dcterms:W3CDTF">2019-06-07T14:06:10Z</dcterms:modified>
</cp:coreProperties>
</file>