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9" r:id="rId3"/>
  </p:sldMasterIdLst>
  <p:notesMasterIdLst>
    <p:notesMasterId r:id="rId25"/>
  </p:notesMasterIdLst>
  <p:sldIdLst>
    <p:sldId id="257" r:id="rId4"/>
    <p:sldId id="258" r:id="rId5"/>
    <p:sldId id="259" r:id="rId6"/>
    <p:sldId id="260" r:id="rId7"/>
    <p:sldId id="292" r:id="rId8"/>
    <p:sldId id="311" r:id="rId9"/>
    <p:sldId id="265" r:id="rId10"/>
    <p:sldId id="266" r:id="rId11"/>
    <p:sldId id="267" r:id="rId12"/>
    <p:sldId id="268" r:id="rId13"/>
    <p:sldId id="269" r:id="rId14"/>
    <p:sldId id="270" r:id="rId15"/>
    <p:sldId id="271" r:id="rId16"/>
    <p:sldId id="272" r:id="rId17"/>
    <p:sldId id="274" r:id="rId18"/>
    <p:sldId id="305" r:id="rId19"/>
    <p:sldId id="275" r:id="rId20"/>
    <p:sldId id="285" r:id="rId21"/>
    <p:sldId id="294" r:id="rId22"/>
    <p:sldId id="295" r:id="rId23"/>
    <p:sldId id="310" r:id="rId2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ED4"/>
    <a:srgbClr val="D68D50"/>
    <a:srgbClr val="7BA7A2"/>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20" d="100"/>
          <a:sy n="120" d="100"/>
        </p:scale>
        <p:origin x="134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AEED9-8584-4C48-851F-BB6B1BA7C45A}" type="doc">
      <dgm:prSet loTypeId="urn:microsoft.com/office/officeart/2005/8/layout/rings+Icon" loCatId="officeonline" qsTypeId="urn:microsoft.com/office/officeart/2005/8/quickstyle/simple1" qsCatId="simple" csTypeId="urn:microsoft.com/office/officeart/2005/8/colors/colorful5" csCatId="colorful" phldr="1"/>
      <dgm:spPr/>
      <dgm:t>
        <a:bodyPr/>
        <a:lstStyle/>
        <a:p>
          <a:endParaRPr lang="en-US"/>
        </a:p>
      </dgm:t>
    </dgm:pt>
    <dgm:pt modelId="{BB8A66FB-D8AB-4BC7-80A7-5F580052DEA3}">
      <dgm:prSet phldrT="[Text]" custT="1"/>
      <dgm:spPr/>
      <dgm:t>
        <a:bodyPr/>
        <a:lstStyle/>
        <a:p>
          <a:pPr marL="0" lvl="0" algn="ctr" defTabSz="711200">
            <a:lnSpc>
              <a:spcPct val="90000"/>
            </a:lnSpc>
            <a:spcBef>
              <a:spcPct val="0"/>
            </a:spcBef>
            <a:spcAft>
              <a:spcPct val="35000"/>
            </a:spcAft>
            <a:buNone/>
          </a:pPr>
          <a:r>
            <a:rPr lang="he-IL" sz="1600" kern="1200" dirty="0">
              <a:latin typeface="Guttman Yad-Brush" pitchFamily="2" charset="-79"/>
              <a:ea typeface="+mn-ea"/>
              <a:cs typeface="+mn-cs"/>
            </a:rPr>
            <a:t>יצירתיות</a:t>
          </a:r>
        </a:p>
        <a:p>
          <a:pPr marL="0" lvl="0" algn="ctr" defTabSz="711200">
            <a:lnSpc>
              <a:spcPct val="90000"/>
            </a:lnSpc>
            <a:spcBef>
              <a:spcPct val="0"/>
            </a:spcBef>
            <a:spcAft>
              <a:spcPct val="35000"/>
            </a:spcAft>
            <a:buNone/>
          </a:pPr>
          <a:r>
            <a:rPr lang="he-IL" sz="1600" kern="1200" dirty="0">
              <a:latin typeface="Guttman Yad-Brush" pitchFamily="2" charset="-79"/>
              <a:ea typeface="+mn-ea"/>
              <a:cs typeface="+mn-cs"/>
            </a:rPr>
            <a:t> וחדשנות</a:t>
          </a:r>
          <a:endParaRPr lang="en-US" sz="1600" kern="1200" dirty="0">
            <a:latin typeface="Guttman Yad-Brush" pitchFamily="2" charset="-79"/>
            <a:ea typeface="+mn-ea"/>
            <a:cs typeface="+mn-cs"/>
          </a:endParaRPr>
        </a:p>
      </dgm:t>
    </dgm:pt>
    <dgm:pt modelId="{BDC60E6C-F204-49FF-AD03-A66815C405D4}" type="parTrans" cxnId="{211CD57B-7C0F-4564-B4C2-A8AAE29340E3}">
      <dgm:prSet/>
      <dgm:spPr/>
      <dgm:t>
        <a:bodyPr/>
        <a:lstStyle/>
        <a:p>
          <a:endParaRPr lang="en-US"/>
        </a:p>
      </dgm:t>
    </dgm:pt>
    <dgm:pt modelId="{92B75A3E-1956-4EE6-A6B1-3C5A3890DE72}" type="sibTrans" cxnId="{211CD57B-7C0F-4564-B4C2-A8AAE29340E3}">
      <dgm:prSet/>
      <dgm:spPr/>
      <dgm:t>
        <a:bodyPr/>
        <a:lstStyle/>
        <a:p>
          <a:endParaRPr lang="en-US"/>
        </a:p>
      </dgm:t>
    </dgm:pt>
    <dgm:pt modelId="{294C0004-A786-4515-9470-90005C8910D7}">
      <dgm:prSet phldrT="[Text]"/>
      <dgm:spPr/>
      <dgm:t>
        <a:bodyPr/>
        <a:lstStyle/>
        <a:p>
          <a:pPr>
            <a:buClr>
              <a:srgbClr val="1F497D"/>
            </a:buClr>
            <a:buSzPct val="70000"/>
          </a:pPr>
          <a:r>
            <a:rPr lang="he-IL" altLang="en-US" dirty="0">
              <a:latin typeface="Guttman Yad-Brush" pitchFamily="2" charset="-79"/>
              <a:cs typeface="+mn-cs"/>
            </a:rPr>
            <a:t>לגעת </a:t>
          </a:r>
          <a:br>
            <a:rPr lang="he-IL" altLang="en-US" dirty="0">
              <a:latin typeface="Guttman Yad-Brush" pitchFamily="2" charset="-79"/>
              <a:cs typeface="+mn-cs"/>
            </a:rPr>
          </a:br>
          <a:r>
            <a:rPr lang="he-IL" altLang="en-US" dirty="0">
              <a:latin typeface="Guttman Yad-Brush" pitchFamily="2" charset="-79"/>
              <a:cs typeface="+mn-cs"/>
            </a:rPr>
            <a:t>ולהתנסות </a:t>
          </a:r>
          <a:br>
            <a:rPr lang="he-IL" altLang="en-US" dirty="0">
              <a:latin typeface="Guttman Yad-Brush" pitchFamily="2" charset="-79"/>
              <a:cs typeface="+mn-cs"/>
            </a:rPr>
          </a:br>
          <a:r>
            <a:rPr lang="he-IL" altLang="en-US" dirty="0">
              <a:latin typeface="Guttman Yad-Brush" pitchFamily="2" charset="-79"/>
              <a:cs typeface="+mn-cs"/>
            </a:rPr>
            <a:t>בטכנולוגיה </a:t>
          </a:r>
          <a:br>
            <a:rPr lang="he-IL" altLang="en-US" dirty="0">
              <a:latin typeface="Guttman Yad-Brush" pitchFamily="2" charset="-79"/>
              <a:cs typeface="+mn-cs"/>
            </a:rPr>
          </a:br>
          <a:r>
            <a:rPr lang="he-IL" altLang="en-US" dirty="0">
              <a:latin typeface="Guttman Yad-Brush" pitchFamily="2" charset="-79"/>
              <a:cs typeface="+mn-cs"/>
            </a:rPr>
            <a:t>מתקדמת</a:t>
          </a:r>
          <a:endParaRPr lang="en-US" dirty="0">
            <a:cs typeface="+mn-cs"/>
          </a:endParaRPr>
        </a:p>
      </dgm:t>
    </dgm:pt>
    <dgm:pt modelId="{D274582C-D457-47A3-96A2-0DB6E41978D2}" type="parTrans" cxnId="{B3E34371-91BB-4318-9E08-CE9F41CF1251}">
      <dgm:prSet/>
      <dgm:spPr/>
      <dgm:t>
        <a:bodyPr/>
        <a:lstStyle/>
        <a:p>
          <a:endParaRPr lang="en-US"/>
        </a:p>
      </dgm:t>
    </dgm:pt>
    <dgm:pt modelId="{B7941C6C-139B-4268-AE1F-12F19B387906}" type="sibTrans" cxnId="{B3E34371-91BB-4318-9E08-CE9F41CF1251}">
      <dgm:prSet/>
      <dgm:spPr/>
      <dgm:t>
        <a:bodyPr/>
        <a:lstStyle/>
        <a:p>
          <a:endParaRPr lang="en-US"/>
        </a:p>
      </dgm:t>
    </dgm:pt>
    <dgm:pt modelId="{8F15B273-D0B8-4803-9346-F3CA544A6550}">
      <dgm:prSet phldrT="[Text]"/>
      <dgm:spPr/>
      <dgm:t>
        <a:bodyPr/>
        <a:lstStyle/>
        <a:p>
          <a:pPr>
            <a:buClr>
              <a:schemeClr val="tx2"/>
            </a:buClr>
            <a:buSzPct val="70000"/>
            <a:buFont typeface="Wingdings" pitchFamily="2" charset="2"/>
            <a:buNone/>
          </a:pPr>
          <a:r>
            <a:rPr lang="he-IL" altLang="en-US" dirty="0">
              <a:latin typeface="Guttman Yad-Brush" pitchFamily="2" charset="-79"/>
              <a:cs typeface="+mn-cs"/>
            </a:rPr>
            <a:t>לפתח חשיבה </a:t>
          </a:r>
          <a:br>
            <a:rPr lang="he-IL" altLang="en-US" dirty="0">
              <a:latin typeface="Guttman Yad-Brush" pitchFamily="2" charset="-79"/>
              <a:cs typeface="+mn-cs"/>
            </a:rPr>
          </a:br>
          <a:r>
            <a:rPr lang="he-IL" altLang="en-US" dirty="0">
              <a:latin typeface="Guttman Yad-Brush" pitchFamily="2" charset="-79"/>
              <a:cs typeface="+mn-cs"/>
            </a:rPr>
            <a:t>ומיומנויות </a:t>
          </a:r>
          <a:br>
            <a:rPr lang="he-IL" altLang="en-US" dirty="0">
              <a:latin typeface="Guttman Yad-Brush" pitchFamily="2" charset="-79"/>
              <a:cs typeface="+mn-cs"/>
            </a:rPr>
          </a:br>
          <a:r>
            <a:rPr lang="he-IL" altLang="en-US" dirty="0">
              <a:latin typeface="Guttman Yad-Brush" pitchFamily="2" charset="-79"/>
              <a:cs typeface="+mn-cs"/>
            </a:rPr>
            <a:t>המאה ה-21</a:t>
          </a:r>
          <a:br>
            <a:rPr lang="he-IL" altLang="en-US" dirty="0">
              <a:latin typeface="Guttman Yad-Brush" pitchFamily="2" charset="-79"/>
              <a:cs typeface="+mn-cs"/>
            </a:rPr>
          </a:br>
          <a:r>
            <a:rPr lang="he-IL" altLang="en-US" dirty="0">
              <a:latin typeface="Guttman Yad-Brush" pitchFamily="2" charset="-79"/>
              <a:cs typeface="+mn-cs"/>
            </a:rPr>
            <a:t>מתקדמות</a:t>
          </a:r>
          <a:endParaRPr lang="en-US" dirty="0">
            <a:cs typeface="+mn-cs"/>
          </a:endParaRPr>
        </a:p>
      </dgm:t>
    </dgm:pt>
    <dgm:pt modelId="{25D5DD13-5D6E-40E9-9D3B-03FCCD1F331A}" type="parTrans" cxnId="{353667BF-7B3A-4475-93D6-C7E824A2A0AB}">
      <dgm:prSet/>
      <dgm:spPr/>
      <dgm:t>
        <a:bodyPr/>
        <a:lstStyle/>
        <a:p>
          <a:endParaRPr lang="en-US"/>
        </a:p>
      </dgm:t>
    </dgm:pt>
    <dgm:pt modelId="{B3BFBCBA-ABB5-4F13-A78A-83D1A8E58917}" type="sibTrans" cxnId="{353667BF-7B3A-4475-93D6-C7E824A2A0AB}">
      <dgm:prSet/>
      <dgm:spPr/>
      <dgm:t>
        <a:bodyPr/>
        <a:lstStyle/>
        <a:p>
          <a:endParaRPr lang="en-US"/>
        </a:p>
      </dgm:t>
    </dgm:pt>
    <dgm:pt modelId="{56225C50-7B49-467B-89B2-9AC809BE0367}">
      <dgm:prSet phldrT="[Text]"/>
      <dgm:spPr/>
      <dgm:t>
        <a:bodyPr/>
        <a:lstStyle/>
        <a:p>
          <a:pPr>
            <a:buClr>
              <a:srgbClr val="1F497D"/>
            </a:buClr>
            <a:buSzPct val="70000"/>
          </a:pPr>
          <a:r>
            <a:rPr lang="he-IL" altLang="en-US">
              <a:latin typeface="Guttman Yad-Brush" pitchFamily="2" charset="-79"/>
              <a:cs typeface="+mn-cs"/>
            </a:rPr>
            <a:t>לפתח מיומנויות חקר מדעי</a:t>
          </a:r>
          <a:endParaRPr lang="en-US" dirty="0">
            <a:cs typeface="+mn-cs"/>
          </a:endParaRPr>
        </a:p>
      </dgm:t>
    </dgm:pt>
    <dgm:pt modelId="{DF6B688F-113F-4653-B110-3C718187648E}" type="parTrans" cxnId="{71324E7F-1297-446D-A6F6-A3B21622FB25}">
      <dgm:prSet/>
      <dgm:spPr/>
      <dgm:t>
        <a:bodyPr/>
        <a:lstStyle/>
        <a:p>
          <a:endParaRPr lang="en-US"/>
        </a:p>
      </dgm:t>
    </dgm:pt>
    <dgm:pt modelId="{ED2EB2E0-21CC-4DA9-BA7E-E787F5518E7B}" type="sibTrans" cxnId="{71324E7F-1297-446D-A6F6-A3B21622FB25}">
      <dgm:prSet/>
      <dgm:spPr/>
      <dgm:t>
        <a:bodyPr/>
        <a:lstStyle/>
        <a:p>
          <a:endParaRPr lang="en-US"/>
        </a:p>
      </dgm:t>
    </dgm:pt>
    <dgm:pt modelId="{EABFDE61-18D2-4ED0-AEE6-4902F35480AE}">
      <dgm:prSet phldrT="[Text]"/>
      <dgm:spPr/>
      <dgm:t>
        <a:bodyPr/>
        <a:lstStyle/>
        <a:p>
          <a:r>
            <a:rPr lang="he-IL" altLang="en-US" dirty="0">
              <a:latin typeface="Guttman Yad-Brush" pitchFamily="2" charset="-79"/>
              <a:cs typeface="+mn-cs"/>
            </a:rPr>
            <a:t>להתחבר </a:t>
          </a:r>
          <a:r>
            <a:rPr lang="en-US" altLang="en-US" dirty="0">
              <a:latin typeface="Guttman Yad-Brush" pitchFamily="2" charset="-79"/>
              <a:cs typeface="+mn-cs"/>
            </a:rPr>
            <a:t/>
          </a:r>
          <a:br>
            <a:rPr lang="en-US" altLang="en-US" dirty="0">
              <a:latin typeface="Guttman Yad-Brush" pitchFamily="2" charset="-79"/>
              <a:cs typeface="+mn-cs"/>
            </a:rPr>
          </a:br>
          <a:r>
            <a:rPr lang="he-IL" altLang="en-US" dirty="0">
              <a:latin typeface="Guttman Yad-Brush" pitchFamily="2" charset="-79"/>
              <a:cs typeface="+mn-cs"/>
            </a:rPr>
            <a:t>לתחום </a:t>
          </a:r>
          <a:r>
            <a:rPr lang="en-US" altLang="en-US" dirty="0">
              <a:latin typeface="Guttman Yad-Brush" pitchFamily="2" charset="-79"/>
              <a:cs typeface="+mn-cs"/>
            </a:rPr>
            <a:t/>
          </a:r>
          <a:br>
            <a:rPr lang="en-US" altLang="en-US" dirty="0">
              <a:latin typeface="Guttman Yad-Brush" pitchFamily="2" charset="-79"/>
              <a:cs typeface="+mn-cs"/>
            </a:rPr>
          </a:br>
          <a:r>
            <a:rPr lang="he-IL" altLang="en-US" dirty="0">
              <a:latin typeface="Guttman Yad-Brush" pitchFamily="2" charset="-79"/>
              <a:cs typeface="+mn-cs"/>
            </a:rPr>
            <a:t>ה"סטרט אפ"</a:t>
          </a:r>
          <a:endParaRPr lang="en-US" dirty="0">
            <a:cs typeface="+mn-cs"/>
          </a:endParaRPr>
        </a:p>
      </dgm:t>
    </dgm:pt>
    <dgm:pt modelId="{1AC24764-9584-490C-8CF3-717B6E8F3D36}" type="parTrans" cxnId="{C78E7433-0283-497E-ABE4-37778028A84B}">
      <dgm:prSet/>
      <dgm:spPr/>
      <dgm:t>
        <a:bodyPr/>
        <a:lstStyle/>
        <a:p>
          <a:endParaRPr lang="en-US"/>
        </a:p>
      </dgm:t>
    </dgm:pt>
    <dgm:pt modelId="{70678642-9029-44CE-A28A-80D2DB7C0785}" type="sibTrans" cxnId="{C78E7433-0283-497E-ABE4-37778028A84B}">
      <dgm:prSet/>
      <dgm:spPr/>
      <dgm:t>
        <a:bodyPr/>
        <a:lstStyle/>
        <a:p>
          <a:endParaRPr lang="en-US"/>
        </a:p>
      </dgm:t>
    </dgm:pt>
    <dgm:pt modelId="{1CF0D646-C11D-4D9E-AF88-80FBD3F267FF}">
      <dgm:prSet phldrT="[Text]"/>
      <dgm:spPr/>
      <dgm:t>
        <a:bodyPr/>
        <a:lstStyle/>
        <a:p>
          <a:r>
            <a:rPr lang="he-IL" altLang="en-US">
              <a:latin typeface="Guttman Yad-Brush" pitchFamily="2" charset="-79"/>
              <a:cs typeface="+mn-cs"/>
            </a:rPr>
            <a:t>להכיר לשמר </a:t>
          </a:r>
        </a:p>
        <a:p>
          <a:pPr>
            <a:buClr>
              <a:srgbClr val="1F497D"/>
            </a:buClr>
            <a:buSzPct val="70000"/>
          </a:pPr>
          <a:r>
            <a:rPr lang="he-IL" altLang="en-US">
              <a:latin typeface="Guttman Yad-Brush" pitchFamily="2" charset="-79"/>
              <a:cs typeface="+mn-cs"/>
            </a:rPr>
            <a:t>ולחקור את </a:t>
          </a:r>
        </a:p>
        <a:p>
          <a:pPr>
            <a:buClr>
              <a:srgbClr val="1F497D"/>
            </a:buClr>
            <a:buSzPct val="70000"/>
          </a:pPr>
          <a:r>
            <a:rPr lang="he-IL" altLang="en-US">
              <a:latin typeface="Guttman Yad-Brush" pitchFamily="2" charset="-79"/>
              <a:cs typeface="+mn-cs"/>
            </a:rPr>
            <a:t>הטבע והעולם </a:t>
          </a:r>
          <a:endParaRPr lang="en-US" altLang="en-US">
            <a:latin typeface="Guttman Yad-Brush" pitchFamily="2" charset="-79"/>
            <a:cs typeface="+mn-cs"/>
          </a:endParaRPr>
        </a:p>
        <a:p>
          <a:pPr>
            <a:buClr>
              <a:srgbClr val="1F497D"/>
            </a:buClr>
            <a:buSzPct val="70000"/>
          </a:pPr>
          <a:r>
            <a:rPr lang="he-IL" altLang="en-US">
              <a:latin typeface="Guttman Yad-Brush" pitchFamily="2" charset="-79"/>
              <a:cs typeface="+mn-cs"/>
            </a:rPr>
            <a:t>הסובב אותנו</a:t>
          </a:r>
          <a:endParaRPr lang="en-US" dirty="0">
            <a:cs typeface="+mn-cs"/>
          </a:endParaRPr>
        </a:p>
      </dgm:t>
    </dgm:pt>
    <dgm:pt modelId="{696FEFA7-1653-49C9-ADAD-CC64877190F2}" type="parTrans" cxnId="{0491DF32-0B6E-45D5-9CBE-C6B7A1FAA1E6}">
      <dgm:prSet/>
      <dgm:spPr/>
      <dgm:t>
        <a:bodyPr/>
        <a:lstStyle/>
        <a:p>
          <a:endParaRPr lang="en-US"/>
        </a:p>
      </dgm:t>
    </dgm:pt>
    <dgm:pt modelId="{ED7053ED-2D15-4744-AAF9-A3D1516630F1}" type="sibTrans" cxnId="{0491DF32-0B6E-45D5-9CBE-C6B7A1FAA1E6}">
      <dgm:prSet/>
      <dgm:spPr/>
      <dgm:t>
        <a:bodyPr/>
        <a:lstStyle/>
        <a:p>
          <a:endParaRPr lang="en-US"/>
        </a:p>
      </dgm:t>
    </dgm:pt>
    <dgm:pt modelId="{DD0D6DA4-AB71-446F-93ED-131A7E168D92}">
      <dgm:prSet phldrT="[Text]"/>
      <dgm:spPr/>
      <dgm:t>
        <a:bodyPr/>
        <a:lstStyle/>
        <a:p>
          <a:pPr>
            <a:buClr>
              <a:srgbClr val="1F497D"/>
            </a:buClr>
            <a:buSzPct val="70000"/>
            <a:buFont typeface="Wingdings" pitchFamily="2" charset="2"/>
            <a:buNone/>
          </a:pPr>
          <a:r>
            <a:rPr lang="he-IL" altLang="en-US">
              <a:latin typeface="Guttman Yad-Brush" pitchFamily="2" charset="-79"/>
              <a:cs typeface="+mn-cs"/>
            </a:rPr>
            <a:t>לעבוד בסביבה ממוחשבת </a:t>
          </a:r>
          <a:endParaRPr lang="en-US" dirty="0">
            <a:cs typeface="+mn-cs"/>
          </a:endParaRPr>
        </a:p>
      </dgm:t>
    </dgm:pt>
    <dgm:pt modelId="{3BE4FEB2-7E12-484E-A216-8C8CBE393E1D}" type="parTrans" cxnId="{E66087EB-2ABB-4AD7-B360-778DA4F3A325}">
      <dgm:prSet/>
      <dgm:spPr/>
      <dgm:t>
        <a:bodyPr/>
        <a:lstStyle/>
        <a:p>
          <a:endParaRPr lang="en-US"/>
        </a:p>
      </dgm:t>
    </dgm:pt>
    <dgm:pt modelId="{E1D33500-97D6-420F-B8EC-E8C5E386B72B}" type="sibTrans" cxnId="{E66087EB-2ABB-4AD7-B360-778DA4F3A325}">
      <dgm:prSet/>
      <dgm:spPr/>
      <dgm:t>
        <a:bodyPr/>
        <a:lstStyle/>
        <a:p>
          <a:endParaRPr lang="en-US"/>
        </a:p>
      </dgm:t>
    </dgm:pt>
    <dgm:pt modelId="{1C2BE469-9C8A-4C71-B054-F4A099B836FF}">
      <dgm:prSet/>
      <dgm:spPr/>
      <dgm:t>
        <a:bodyPr/>
        <a:lstStyle/>
        <a:p>
          <a:endParaRPr lang="en-US">
            <a:cs typeface="+mn-cs"/>
          </a:endParaRPr>
        </a:p>
      </dgm:t>
    </dgm:pt>
    <dgm:pt modelId="{70DD8D3D-0F76-436F-8AF9-23D6E325EB5B}" type="parTrans" cxnId="{1C83BDA8-D463-443A-AA89-7686C77C9A14}">
      <dgm:prSet/>
      <dgm:spPr/>
      <dgm:t>
        <a:bodyPr/>
        <a:lstStyle/>
        <a:p>
          <a:endParaRPr lang="en-US"/>
        </a:p>
      </dgm:t>
    </dgm:pt>
    <dgm:pt modelId="{3F1A7440-B484-4682-A4CC-4F4750682656}" type="sibTrans" cxnId="{1C83BDA8-D463-443A-AA89-7686C77C9A14}">
      <dgm:prSet/>
      <dgm:spPr/>
      <dgm:t>
        <a:bodyPr/>
        <a:lstStyle/>
        <a:p>
          <a:endParaRPr lang="en-US"/>
        </a:p>
      </dgm:t>
    </dgm:pt>
    <dgm:pt modelId="{B9132CE5-FC1B-402C-840A-B5AC7B1E08FA}">
      <dgm:prSet/>
      <dgm:spPr/>
      <dgm:t>
        <a:bodyPr/>
        <a:lstStyle/>
        <a:p>
          <a:endParaRPr lang="en-US" dirty="0">
            <a:cs typeface="+mn-cs"/>
          </a:endParaRPr>
        </a:p>
      </dgm:t>
    </dgm:pt>
    <dgm:pt modelId="{F795C2FD-84EC-435B-942B-C1B1B8AEC6C5}" type="parTrans" cxnId="{D4375E63-7485-4956-A7AD-C573F15A986C}">
      <dgm:prSet/>
      <dgm:spPr/>
      <dgm:t>
        <a:bodyPr/>
        <a:lstStyle/>
        <a:p>
          <a:endParaRPr lang="en-US"/>
        </a:p>
      </dgm:t>
    </dgm:pt>
    <dgm:pt modelId="{A05D88D6-6D17-42CB-A10D-7BA7BC94A196}" type="sibTrans" cxnId="{D4375E63-7485-4956-A7AD-C573F15A986C}">
      <dgm:prSet/>
      <dgm:spPr/>
      <dgm:t>
        <a:bodyPr/>
        <a:lstStyle/>
        <a:p>
          <a:endParaRPr lang="en-US"/>
        </a:p>
      </dgm:t>
    </dgm:pt>
    <dgm:pt modelId="{4F1DECC9-01A2-445A-945E-E5015172C50A}" type="pres">
      <dgm:prSet presAssocID="{082AEED9-8584-4C48-851F-BB6B1BA7C45A}" presName="Name0" presStyleCnt="0">
        <dgm:presLayoutVars>
          <dgm:chMax val="7"/>
          <dgm:dir/>
          <dgm:resizeHandles val="exact"/>
        </dgm:presLayoutVars>
      </dgm:prSet>
      <dgm:spPr/>
      <dgm:t>
        <a:bodyPr/>
        <a:lstStyle/>
        <a:p>
          <a:pPr rtl="1"/>
          <a:endParaRPr lang="he-IL"/>
        </a:p>
      </dgm:t>
    </dgm:pt>
    <dgm:pt modelId="{94B17598-1102-4D90-8D68-F3FA6C8F0457}" type="pres">
      <dgm:prSet presAssocID="{082AEED9-8584-4C48-851F-BB6B1BA7C45A}" presName="ellipse1" presStyleLbl="vennNode1" presStyleIdx="0" presStyleCnt="7">
        <dgm:presLayoutVars>
          <dgm:bulletEnabled val="1"/>
        </dgm:presLayoutVars>
      </dgm:prSet>
      <dgm:spPr/>
      <dgm:t>
        <a:bodyPr/>
        <a:lstStyle/>
        <a:p>
          <a:pPr rtl="1"/>
          <a:endParaRPr lang="he-IL"/>
        </a:p>
      </dgm:t>
    </dgm:pt>
    <dgm:pt modelId="{A9678BCF-B7DD-4333-BB12-7E81962B3D51}" type="pres">
      <dgm:prSet presAssocID="{082AEED9-8584-4C48-851F-BB6B1BA7C45A}" presName="ellipse2" presStyleLbl="vennNode1" presStyleIdx="1" presStyleCnt="7">
        <dgm:presLayoutVars>
          <dgm:bulletEnabled val="1"/>
        </dgm:presLayoutVars>
      </dgm:prSet>
      <dgm:spPr/>
      <dgm:t>
        <a:bodyPr/>
        <a:lstStyle/>
        <a:p>
          <a:pPr rtl="1"/>
          <a:endParaRPr lang="he-IL"/>
        </a:p>
      </dgm:t>
    </dgm:pt>
    <dgm:pt modelId="{31F1F2A5-9C86-4483-9324-1D198BEE7193}" type="pres">
      <dgm:prSet presAssocID="{082AEED9-8584-4C48-851F-BB6B1BA7C45A}" presName="ellipse3" presStyleLbl="vennNode1" presStyleIdx="2" presStyleCnt="7">
        <dgm:presLayoutVars>
          <dgm:bulletEnabled val="1"/>
        </dgm:presLayoutVars>
      </dgm:prSet>
      <dgm:spPr/>
      <dgm:t>
        <a:bodyPr/>
        <a:lstStyle/>
        <a:p>
          <a:pPr rtl="1"/>
          <a:endParaRPr lang="he-IL"/>
        </a:p>
      </dgm:t>
    </dgm:pt>
    <dgm:pt modelId="{A0F980E9-A924-43F6-9033-F6A2EE872767}" type="pres">
      <dgm:prSet presAssocID="{082AEED9-8584-4C48-851F-BB6B1BA7C45A}" presName="ellipse4" presStyleLbl="vennNode1" presStyleIdx="3" presStyleCnt="7">
        <dgm:presLayoutVars>
          <dgm:bulletEnabled val="1"/>
        </dgm:presLayoutVars>
      </dgm:prSet>
      <dgm:spPr/>
      <dgm:t>
        <a:bodyPr/>
        <a:lstStyle/>
        <a:p>
          <a:pPr rtl="1"/>
          <a:endParaRPr lang="he-IL"/>
        </a:p>
      </dgm:t>
    </dgm:pt>
    <dgm:pt modelId="{89745CC9-9F23-4634-9E72-208DEBC562A7}" type="pres">
      <dgm:prSet presAssocID="{082AEED9-8584-4C48-851F-BB6B1BA7C45A}" presName="ellipse5" presStyleLbl="vennNode1" presStyleIdx="4" presStyleCnt="7">
        <dgm:presLayoutVars>
          <dgm:bulletEnabled val="1"/>
        </dgm:presLayoutVars>
      </dgm:prSet>
      <dgm:spPr/>
      <dgm:t>
        <a:bodyPr/>
        <a:lstStyle/>
        <a:p>
          <a:pPr rtl="1"/>
          <a:endParaRPr lang="he-IL"/>
        </a:p>
      </dgm:t>
    </dgm:pt>
    <dgm:pt modelId="{736189E5-6BC4-442B-B56B-16417794E87F}" type="pres">
      <dgm:prSet presAssocID="{082AEED9-8584-4C48-851F-BB6B1BA7C45A}" presName="ellipse6" presStyleLbl="vennNode1" presStyleIdx="5" presStyleCnt="7">
        <dgm:presLayoutVars>
          <dgm:bulletEnabled val="1"/>
        </dgm:presLayoutVars>
      </dgm:prSet>
      <dgm:spPr/>
      <dgm:t>
        <a:bodyPr/>
        <a:lstStyle/>
        <a:p>
          <a:pPr rtl="1"/>
          <a:endParaRPr lang="he-IL"/>
        </a:p>
      </dgm:t>
    </dgm:pt>
    <dgm:pt modelId="{1BD9DFA2-849F-4159-BA39-0AE3E9C73C24}" type="pres">
      <dgm:prSet presAssocID="{082AEED9-8584-4C48-851F-BB6B1BA7C45A}" presName="ellipse7" presStyleLbl="vennNode1" presStyleIdx="6" presStyleCnt="7">
        <dgm:presLayoutVars>
          <dgm:bulletEnabled val="1"/>
        </dgm:presLayoutVars>
      </dgm:prSet>
      <dgm:spPr/>
      <dgm:t>
        <a:bodyPr/>
        <a:lstStyle/>
        <a:p>
          <a:pPr rtl="1"/>
          <a:endParaRPr lang="he-IL"/>
        </a:p>
      </dgm:t>
    </dgm:pt>
  </dgm:ptLst>
  <dgm:cxnLst>
    <dgm:cxn modelId="{F5923C10-B72C-4DEF-A1A0-5F67FBD61B23}" type="presOf" srcId="{EABFDE61-18D2-4ED0-AEE6-4902F35480AE}" destId="{89745CC9-9F23-4634-9E72-208DEBC562A7}" srcOrd="0" destOrd="0" presId="urn:microsoft.com/office/officeart/2005/8/layout/rings+Icon"/>
    <dgm:cxn modelId="{0491DF32-0B6E-45D5-9CBE-C6B7A1FAA1E6}" srcId="{082AEED9-8584-4C48-851F-BB6B1BA7C45A}" destId="{1CF0D646-C11D-4D9E-AF88-80FBD3F267FF}" srcOrd="5" destOrd="0" parTransId="{696FEFA7-1653-49C9-ADAD-CC64877190F2}" sibTransId="{ED7053ED-2D15-4744-AAF9-A3D1516630F1}"/>
    <dgm:cxn modelId="{15F2F3E4-3483-411D-ABBA-9B53806BC212}" type="presOf" srcId="{294C0004-A786-4515-9470-90005C8910D7}" destId="{A9678BCF-B7DD-4333-BB12-7E81962B3D51}" srcOrd="0" destOrd="0" presId="urn:microsoft.com/office/officeart/2005/8/layout/rings+Icon"/>
    <dgm:cxn modelId="{9AD615B0-2861-416D-9150-8E5AE3E07154}" type="presOf" srcId="{8F15B273-D0B8-4803-9346-F3CA544A6550}" destId="{31F1F2A5-9C86-4483-9324-1D198BEE7193}" srcOrd="0" destOrd="0" presId="urn:microsoft.com/office/officeart/2005/8/layout/rings+Icon"/>
    <dgm:cxn modelId="{D56323AD-DD49-41C3-806A-C01501D1385B}" type="presOf" srcId="{DD0D6DA4-AB71-446F-93ED-131A7E168D92}" destId="{1BD9DFA2-849F-4159-BA39-0AE3E9C73C24}" srcOrd="0" destOrd="0" presId="urn:microsoft.com/office/officeart/2005/8/layout/rings+Icon"/>
    <dgm:cxn modelId="{E66087EB-2ABB-4AD7-B360-778DA4F3A325}" srcId="{082AEED9-8584-4C48-851F-BB6B1BA7C45A}" destId="{DD0D6DA4-AB71-446F-93ED-131A7E168D92}" srcOrd="6" destOrd="0" parTransId="{3BE4FEB2-7E12-484E-A216-8C8CBE393E1D}" sibTransId="{E1D33500-97D6-420F-B8EC-E8C5E386B72B}"/>
    <dgm:cxn modelId="{211CD57B-7C0F-4564-B4C2-A8AAE29340E3}" srcId="{082AEED9-8584-4C48-851F-BB6B1BA7C45A}" destId="{BB8A66FB-D8AB-4BC7-80A7-5F580052DEA3}" srcOrd="0" destOrd="0" parTransId="{BDC60E6C-F204-49FF-AD03-A66815C405D4}" sibTransId="{92B75A3E-1956-4EE6-A6B1-3C5A3890DE72}"/>
    <dgm:cxn modelId="{41FFDE75-1F4A-4F71-B515-C9B3533268F9}" type="presOf" srcId="{1CF0D646-C11D-4D9E-AF88-80FBD3F267FF}" destId="{736189E5-6BC4-442B-B56B-16417794E87F}" srcOrd="0" destOrd="0" presId="urn:microsoft.com/office/officeart/2005/8/layout/rings+Icon"/>
    <dgm:cxn modelId="{C78E7433-0283-497E-ABE4-37778028A84B}" srcId="{082AEED9-8584-4C48-851F-BB6B1BA7C45A}" destId="{EABFDE61-18D2-4ED0-AEE6-4902F35480AE}" srcOrd="4" destOrd="0" parTransId="{1AC24764-9584-490C-8CF3-717B6E8F3D36}" sibTransId="{70678642-9029-44CE-A28A-80D2DB7C0785}"/>
    <dgm:cxn modelId="{1C83BDA8-D463-443A-AA89-7686C77C9A14}" srcId="{082AEED9-8584-4C48-851F-BB6B1BA7C45A}" destId="{1C2BE469-9C8A-4C71-B054-F4A099B836FF}" srcOrd="7" destOrd="0" parTransId="{70DD8D3D-0F76-436F-8AF9-23D6E325EB5B}" sibTransId="{3F1A7440-B484-4682-A4CC-4F4750682656}"/>
    <dgm:cxn modelId="{B3E34371-91BB-4318-9E08-CE9F41CF1251}" srcId="{082AEED9-8584-4C48-851F-BB6B1BA7C45A}" destId="{294C0004-A786-4515-9470-90005C8910D7}" srcOrd="1" destOrd="0" parTransId="{D274582C-D457-47A3-96A2-0DB6E41978D2}" sibTransId="{B7941C6C-139B-4268-AE1F-12F19B387906}"/>
    <dgm:cxn modelId="{87F8267D-0069-4181-8748-3A79C573910E}" type="presOf" srcId="{082AEED9-8584-4C48-851F-BB6B1BA7C45A}" destId="{4F1DECC9-01A2-445A-945E-E5015172C50A}" srcOrd="0" destOrd="0" presId="urn:microsoft.com/office/officeart/2005/8/layout/rings+Icon"/>
    <dgm:cxn modelId="{FFD86C26-820F-47FC-893D-830932351EAF}" type="presOf" srcId="{BB8A66FB-D8AB-4BC7-80A7-5F580052DEA3}" destId="{94B17598-1102-4D90-8D68-F3FA6C8F0457}" srcOrd="0" destOrd="0" presId="urn:microsoft.com/office/officeart/2005/8/layout/rings+Icon"/>
    <dgm:cxn modelId="{D4375E63-7485-4956-A7AD-C573F15A986C}" srcId="{082AEED9-8584-4C48-851F-BB6B1BA7C45A}" destId="{B9132CE5-FC1B-402C-840A-B5AC7B1E08FA}" srcOrd="8" destOrd="0" parTransId="{F795C2FD-84EC-435B-942B-C1B1B8AEC6C5}" sibTransId="{A05D88D6-6D17-42CB-A10D-7BA7BC94A196}"/>
    <dgm:cxn modelId="{CB2FAE28-3A34-460A-B604-E1ECF1B079E2}" type="presOf" srcId="{56225C50-7B49-467B-89B2-9AC809BE0367}" destId="{A0F980E9-A924-43F6-9033-F6A2EE872767}" srcOrd="0" destOrd="0" presId="urn:microsoft.com/office/officeart/2005/8/layout/rings+Icon"/>
    <dgm:cxn modelId="{353667BF-7B3A-4475-93D6-C7E824A2A0AB}" srcId="{082AEED9-8584-4C48-851F-BB6B1BA7C45A}" destId="{8F15B273-D0B8-4803-9346-F3CA544A6550}" srcOrd="2" destOrd="0" parTransId="{25D5DD13-5D6E-40E9-9D3B-03FCCD1F331A}" sibTransId="{B3BFBCBA-ABB5-4F13-A78A-83D1A8E58917}"/>
    <dgm:cxn modelId="{71324E7F-1297-446D-A6F6-A3B21622FB25}" srcId="{082AEED9-8584-4C48-851F-BB6B1BA7C45A}" destId="{56225C50-7B49-467B-89B2-9AC809BE0367}" srcOrd="3" destOrd="0" parTransId="{DF6B688F-113F-4653-B110-3C718187648E}" sibTransId="{ED2EB2E0-21CC-4DA9-BA7E-E787F5518E7B}"/>
    <dgm:cxn modelId="{75BB53D1-0B3B-4B51-9FC4-76F5998A4921}" type="presParOf" srcId="{4F1DECC9-01A2-445A-945E-E5015172C50A}" destId="{94B17598-1102-4D90-8D68-F3FA6C8F0457}" srcOrd="0" destOrd="0" presId="urn:microsoft.com/office/officeart/2005/8/layout/rings+Icon"/>
    <dgm:cxn modelId="{D21AF894-2567-498D-93F2-DEBE24BDD9FF}" type="presParOf" srcId="{4F1DECC9-01A2-445A-945E-E5015172C50A}" destId="{A9678BCF-B7DD-4333-BB12-7E81962B3D51}" srcOrd="1" destOrd="0" presId="urn:microsoft.com/office/officeart/2005/8/layout/rings+Icon"/>
    <dgm:cxn modelId="{C247B2D6-C893-47B6-8E08-D695C3D44D9A}" type="presParOf" srcId="{4F1DECC9-01A2-445A-945E-E5015172C50A}" destId="{31F1F2A5-9C86-4483-9324-1D198BEE7193}" srcOrd="2" destOrd="0" presId="urn:microsoft.com/office/officeart/2005/8/layout/rings+Icon"/>
    <dgm:cxn modelId="{01855594-B4C9-427D-BCA9-B3D926A82C09}" type="presParOf" srcId="{4F1DECC9-01A2-445A-945E-E5015172C50A}" destId="{A0F980E9-A924-43F6-9033-F6A2EE872767}" srcOrd="3" destOrd="0" presId="urn:microsoft.com/office/officeart/2005/8/layout/rings+Icon"/>
    <dgm:cxn modelId="{0ACD3E54-EF7C-40AC-BDD4-E53EFF55CCB4}" type="presParOf" srcId="{4F1DECC9-01A2-445A-945E-E5015172C50A}" destId="{89745CC9-9F23-4634-9E72-208DEBC562A7}" srcOrd="4" destOrd="0" presId="urn:microsoft.com/office/officeart/2005/8/layout/rings+Icon"/>
    <dgm:cxn modelId="{3758C8AB-5BF1-4AEA-B191-4354BEF04D68}" type="presParOf" srcId="{4F1DECC9-01A2-445A-945E-E5015172C50A}" destId="{736189E5-6BC4-442B-B56B-16417794E87F}" srcOrd="5" destOrd="0" presId="urn:microsoft.com/office/officeart/2005/8/layout/rings+Icon"/>
    <dgm:cxn modelId="{F0D4A331-C1B0-470A-8169-FF331E5D4424}" type="presParOf" srcId="{4F1DECC9-01A2-445A-945E-E5015172C50A}" destId="{1BD9DFA2-849F-4159-BA39-0AE3E9C73C24}"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17598-1102-4D90-8D68-F3FA6C8F0457}">
      <dsp:nvSpPr>
        <dsp:cNvPr id="0" name=""/>
        <dsp:cNvSpPr/>
      </dsp:nvSpPr>
      <dsp:spPr>
        <a:xfrm>
          <a:off x="0" y="460275"/>
          <a:ext cx="2000149" cy="200018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algn="ctr" defTabSz="711200">
            <a:lnSpc>
              <a:spcPct val="90000"/>
            </a:lnSpc>
            <a:spcBef>
              <a:spcPct val="0"/>
            </a:spcBef>
            <a:spcAft>
              <a:spcPct val="35000"/>
            </a:spcAft>
            <a:buNone/>
          </a:pPr>
          <a:r>
            <a:rPr lang="he-IL" sz="1600" kern="1200" dirty="0">
              <a:latin typeface="Guttman Yad-Brush" pitchFamily="2" charset="-79"/>
              <a:ea typeface="+mn-ea"/>
              <a:cs typeface="+mn-cs"/>
            </a:rPr>
            <a:t>יצירתיות</a:t>
          </a:r>
        </a:p>
        <a:p>
          <a:pPr marL="0" lvl="0" algn="ctr" defTabSz="711200">
            <a:lnSpc>
              <a:spcPct val="90000"/>
            </a:lnSpc>
            <a:spcBef>
              <a:spcPct val="0"/>
            </a:spcBef>
            <a:spcAft>
              <a:spcPct val="35000"/>
            </a:spcAft>
            <a:buNone/>
          </a:pPr>
          <a:r>
            <a:rPr lang="he-IL" sz="1600" kern="1200" dirty="0">
              <a:latin typeface="Guttman Yad-Brush" pitchFamily="2" charset="-79"/>
              <a:ea typeface="+mn-ea"/>
              <a:cs typeface="+mn-cs"/>
            </a:rPr>
            <a:t> וחדשנות</a:t>
          </a:r>
          <a:endParaRPr lang="en-US" sz="1600" kern="1200" dirty="0">
            <a:latin typeface="Guttman Yad-Brush" pitchFamily="2" charset="-79"/>
            <a:ea typeface="+mn-ea"/>
            <a:cs typeface="+mn-cs"/>
          </a:endParaRPr>
        </a:p>
      </dsp:txBody>
      <dsp:txXfrm>
        <a:off x="292915" y="753195"/>
        <a:ext cx="1414319" cy="1414343"/>
      </dsp:txXfrm>
    </dsp:sp>
    <dsp:sp modelId="{A9678BCF-B7DD-4333-BB12-7E81962B3D51}">
      <dsp:nvSpPr>
        <dsp:cNvPr id="0" name=""/>
        <dsp:cNvSpPr/>
      </dsp:nvSpPr>
      <dsp:spPr>
        <a:xfrm>
          <a:off x="1024109" y="1932029"/>
          <a:ext cx="2000149" cy="2000183"/>
        </a:xfrm>
        <a:prstGeom prst="ellipse">
          <a:avLst/>
        </a:prstGeom>
        <a:solidFill>
          <a:schemeClr val="accent5">
            <a:alpha val="50000"/>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Clr>
              <a:srgbClr val="1F497D"/>
            </a:buClr>
            <a:buSzPct val="70000"/>
          </a:pPr>
          <a:r>
            <a:rPr lang="he-IL" altLang="en-US" sz="1700" kern="1200" dirty="0">
              <a:latin typeface="Guttman Yad-Brush" pitchFamily="2" charset="-79"/>
              <a:cs typeface="+mn-cs"/>
            </a:rPr>
            <a:t>לגעת </a:t>
          </a:r>
          <a:br>
            <a:rPr lang="he-IL" altLang="en-US" sz="1700" kern="1200" dirty="0">
              <a:latin typeface="Guttman Yad-Brush" pitchFamily="2" charset="-79"/>
              <a:cs typeface="+mn-cs"/>
            </a:rPr>
          </a:br>
          <a:r>
            <a:rPr lang="he-IL" altLang="en-US" sz="1700" kern="1200" dirty="0">
              <a:latin typeface="Guttman Yad-Brush" pitchFamily="2" charset="-79"/>
              <a:cs typeface="+mn-cs"/>
            </a:rPr>
            <a:t>ולהתנסות </a:t>
          </a:r>
          <a:br>
            <a:rPr lang="he-IL" altLang="en-US" sz="1700" kern="1200" dirty="0">
              <a:latin typeface="Guttman Yad-Brush" pitchFamily="2" charset="-79"/>
              <a:cs typeface="+mn-cs"/>
            </a:rPr>
          </a:br>
          <a:r>
            <a:rPr lang="he-IL" altLang="en-US" sz="1700" kern="1200" dirty="0">
              <a:latin typeface="Guttman Yad-Brush" pitchFamily="2" charset="-79"/>
              <a:cs typeface="+mn-cs"/>
            </a:rPr>
            <a:t>בטכנולוגיה </a:t>
          </a:r>
          <a:br>
            <a:rPr lang="he-IL" altLang="en-US" sz="1700" kern="1200" dirty="0">
              <a:latin typeface="Guttman Yad-Brush" pitchFamily="2" charset="-79"/>
              <a:cs typeface="+mn-cs"/>
            </a:rPr>
          </a:br>
          <a:r>
            <a:rPr lang="he-IL" altLang="en-US" sz="1700" kern="1200" dirty="0">
              <a:latin typeface="Guttman Yad-Brush" pitchFamily="2" charset="-79"/>
              <a:cs typeface="+mn-cs"/>
            </a:rPr>
            <a:t>מתקדמת</a:t>
          </a:r>
          <a:endParaRPr lang="en-US" sz="1700" kern="1200" dirty="0">
            <a:cs typeface="+mn-cs"/>
          </a:endParaRPr>
        </a:p>
      </dsp:txBody>
      <dsp:txXfrm>
        <a:off x="1317024" y="2224949"/>
        <a:ext cx="1414319" cy="1414343"/>
      </dsp:txXfrm>
    </dsp:sp>
    <dsp:sp modelId="{31F1F2A5-9C86-4483-9324-1D198BEE7193}">
      <dsp:nvSpPr>
        <dsp:cNvPr id="0" name=""/>
        <dsp:cNvSpPr/>
      </dsp:nvSpPr>
      <dsp:spPr>
        <a:xfrm>
          <a:off x="2049032" y="460275"/>
          <a:ext cx="2000149" cy="2000183"/>
        </a:xfrm>
        <a:prstGeom prst="ellipse">
          <a:avLst/>
        </a:prstGeom>
        <a:solidFill>
          <a:schemeClr val="accent5">
            <a:alpha val="50000"/>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Clr>
              <a:schemeClr val="tx2"/>
            </a:buClr>
            <a:buSzPct val="70000"/>
            <a:buFont typeface="Wingdings" pitchFamily="2" charset="2"/>
            <a:buNone/>
          </a:pPr>
          <a:r>
            <a:rPr lang="he-IL" altLang="en-US" sz="1700" kern="1200" dirty="0">
              <a:latin typeface="Guttman Yad-Brush" pitchFamily="2" charset="-79"/>
              <a:cs typeface="+mn-cs"/>
            </a:rPr>
            <a:t>לפתח חשיבה </a:t>
          </a:r>
          <a:br>
            <a:rPr lang="he-IL" altLang="en-US" sz="1700" kern="1200" dirty="0">
              <a:latin typeface="Guttman Yad-Brush" pitchFamily="2" charset="-79"/>
              <a:cs typeface="+mn-cs"/>
            </a:rPr>
          </a:br>
          <a:r>
            <a:rPr lang="he-IL" altLang="en-US" sz="1700" kern="1200" dirty="0">
              <a:latin typeface="Guttman Yad-Brush" pitchFamily="2" charset="-79"/>
              <a:cs typeface="+mn-cs"/>
            </a:rPr>
            <a:t>ומיומנויות </a:t>
          </a:r>
          <a:br>
            <a:rPr lang="he-IL" altLang="en-US" sz="1700" kern="1200" dirty="0">
              <a:latin typeface="Guttman Yad-Brush" pitchFamily="2" charset="-79"/>
              <a:cs typeface="+mn-cs"/>
            </a:rPr>
          </a:br>
          <a:r>
            <a:rPr lang="he-IL" altLang="en-US" sz="1700" kern="1200" dirty="0">
              <a:latin typeface="Guttman Yad-Brush" pitchFamily="2" charset="-79"/>
              <a:cs typeface="+mn-cs"/>
            </a:rPr>
            <a:t>המאה ה-21</a:t>
          </a:r>
          <a:br>
            <a:rPr lang="he-IL" altLang="en-US" sz="1700" kern="1200" dirty="0">
              <a:latin typeface="Guttman Yad-Brush" pitchFamily="2" charset="-79"/>
              <a:cs typeface="+mn-cs"/>
            </a:rPr>
          </a:br>
          <a:r>
            <a:rPr lang="he-IL" altLang="en-US" sz="1700" kern="1200" dirty="0">
              <a:latin typeface="Guttman Yad-Brush" pitchFamily="2" charset="-79"/>
              <a:cs typeface="+mn-cs"/>
            </a:rPr>
            <a:t>מתקדמות</a:t>
          </a:r>
          <a:endParaRPr lang="en-US" sz="1700" kern="1200" dirty="0">
            <a:cs typeface="+mn-cs"/>
          </a:endParaRPr>
        </a:p>
      </dsp:txBody>
      <dsp:txXfrm>
        <a:off x="2341947" y="753195"/>
        <a:ext cx="1414319" cy="1414343"/>
      </dsp:txXfrm>
    </dsp:sp>
    <dsp:sp modelId="{A0F980E9-A924-43F6-9033-F6A2EE872767}">
      <dsp:nvSpPr>
        <dsp:cNvPr id="0" name=""/>
        <dsp:cNvSpPr/>
      </dsp:nvSpPr>
      <dsp:spPr>
        <a:xfrm>
          <a:off x="3073141" y="1932029"/>
          <a:ext cx="2000149" cy="2000183"/>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Clr>
              <a:srgbClr val="1F497D"/>
            </a:buClr>
            <a:buSzPct val="70000"/>
          </a:pPr>
          <a:r>
            <a:rPr lang="he-IL" altLang="en-US" sz="1700" kern="1200">
              <a:latin typeface="Guttman Yad-Brush" pitchFamily="2" charset="-79"/>
              <a:cs typeface="+mn-cs"/>
            </a:rPr>
            <a:t>לפתח מיומנויות חקר מדעי</a:t>
          </a:r>
          <a:endParaRPr lang="en-US" sz="1700" kern="1200" dirty="0">
            <a:cs typeface="+mn-cs"/>
          </a:endParaRPr>
        </a:p>
      </dsp:txBody>
      <dsp:txXfrm>
        <a:off x="3366056" y="2224949"/>
        <a:ext cx="1414319" cy="1414343"/>
      </dsp:txXfrm>
    </dsp:sp>
    <dsp:sp modelId="{89745CC9-9F23-4634-9E72-208DEBC562A7}">
      <dsp:nvSpPr>
        <dsp:cNvPr id="0" name=""/>
        <dsp:cNvSpPr/>
      </dsp:nvSpPr>
      <dsp:spPr>
        <a:xfrm>
          <a:off x="4098065" y="460275"/>
          <a:ext cx="2000149" cy="2000183"/>
        </a:xfrm>
        <a:prstGeom prst="ellipse">
          <a:avLst/>
        </a:prstGeom>
        <a:solidFill>
          <a:schemeClr val="accent5">
            <a:alpha val="50000"/>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he-IL" altLang="en-US" sz="1700" kern="1200" dirty="0">
              <a:latin typeface="Guttman Yad-Brush" pitchFamily="2" charset="-79"/>
              <a:cs typeface="+mn-cs"/>
            </a:rPr>
            <a:t>להתחבר </a:t>
          </a:r>
          <a:r>
            <a:rPr lang="en-US" altLang="en-US" sz="1700" kern="1200" dirty="0">
              <a:latin typeface="Guttman Yad-Brush" pitchFamily="2" charset="-79"/>
              <a:cs typeface="+mn-cs"/>
            </a:rPr>
            <a:t/>
          </a:r>
          <a:br>
            <a:rPr lang="en-US" altLang="en-US" sz="1700" kern="1200" dirty="0">
              <a:latin typeface="Guttman Yad-Brush" pitchFamily="2" charset="-79"/>
              <a:cs typeface="+mn-cs"/>
            </a:rPr>
          </a:br>
          <a:r>
            <a:rPr lang="he-IL" altLang="en-US" sz="1700" kern="1200" dirty="0">
              <a:latin typeface="Guttman Yad-Brush" pitchFamily="2" charset="-79"/>
              <a:cs typeface="+mn-cs"/>
            </a:rPr>
            <a:t>לתחום </a:t>
          </a:r>
          <a:r>
            <a:rPr lang="en-US" altLang="en-US" sz="1700" kern="1200" dirty="0">
              <a:latin typeface="Guttman Yad-Brush" pitchFamily="2" charset="-79"/>
              <a:cs typeface="+mn-cs"/>
            </a:rPr>
            <a:t/>
          </a:r>
          <a:br>
            <a:rPr lang="en-US" altLang="en-US" sz="1700" kern="1200" dirty="0">
              <a:latin typeface="Guttman Yad-Brush" pitchFamily="2" charset="-79"/>
              <a:cs typeface="+mn-cs"/>
            </a:rPr>
          </a:br>
          <a:r>
            <a:rPr lang="he-IL" altLang="en-US" sz="1700" kern="1200" dirty="0">
              <a:latin typeface="Guttman Yad-Brush" pitchFamily="2" charset="-79"/>
              <a:cs typeface="+mn-cs"/>
            </a:rPr>
            <a:t>ה"סטרט אפ"</a:t>
          </a:r>
          <a:endParaRPr lang="en-US" sz="1700" kern="1200" dirty="0">
            <a:cs typeface="+mn-cs"/>
          </a:endParaRPr>
        </a:p>
      </dsp:txBody>
      <dsp:txXfrm>
        <a:off x="4390980" y="753195"/>
        <a:ext cx="1414319" cy="1414343"/>
      </dsp:txXfrm>
    </dsp:sp>
    <dsp:sp modelId="{736189E5-6BC4-442B-B56B-16417794E87F}">
      <dsp:nvSpPr>
        <dsp:cNvPr id="0" name=""/>
        <dsp:cNvSpPr/>
      </dsp:nvSpPr>
      <dsp:spPr>
        <a:xfrm>
          <a:off x="5122174" y="1932029"/>
          <a:ext cx="2000149" cy="2000183"/>
        </a:xfrm>
        <a:prstGeom prst="ellipse">
          <a:avLst/>
        </a:prstGeom>
        <a:solidFill>
          <a:schemeClr val="accent5">
            <a:alpha val="50000"/>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he-IL" altLang="en-US" sz="1700" kern="1200">
              <a:latin typeface="Guttman Yad-Brush" pitchFamily="2" charset="-79"/>
              <a:cs typeface="+mn-cs"/>
            </a:rPr>
            <a:t>להכיר לשמר </a:t>
          </a:r>
        </a:p>
        <a:p>
          <a:pPr lvl="0" algn="ctr" defTabSz="755650">
            <a:lnSpc>
              <a:spcPct val="90000"/>
            </a:lnSpc>
            <a:spcBef>
              <a:spcPct val="0"/>
            </a:spcBef>
            <a:spcAft>
              <a:spcPct val="35000"/>
            </a:spcAft>
            <a:buClr>
              <a:srgbClr val="1F497D"/>
            </a:buClr>
            <a:buSzPct val="70000"/>
          </a:pPr>
          <a:r>
            <a:rPr lang="he-IL" altLang="en-US" sz="1700" kern="1200">
              <a:latin typeface="Guttman Yad-Brush" pitchFamily="2" charset="-79"/>
              <a:cs typeface="+mn-cs"/>
            </a:rPr>
            <a:t>ולחקור את </a:t>
          </a:r>
        </a:p>
        <a:p>
          <a:pPr lvl="0" algn="ctr" defTabSz="755650">
            <a:lnSpc>
              <a:spcPct val="90000"/>
            </a:lnSpc>
            <a:spcBef>
              <a:spcPct val="0"/>
            </a:spcBef>
            <a:spcAft>
              <a:spcPct val="35000"/>
            </a:spcAft>
            <a:buClr>
              <a:srgbClr val="1F497D"/>
            </a:buClr>
            <a:buSzPct val="70000"/>
          </a:pPr>
          <a:r>
            <a:rPr lang="he-IL" altLang="en-US" sz="1700" kern="1200">
              <a:latin typeface="Guttman Yad-Brush" pitchFamily="2" charset="-79"/>
              <a:cs typeface="+mn-cs"/>
            </a:rPr>
            <a:t>הטבע והעולם </a:t>
          </a:r>
          <a:endParaRPr lang="en-US" altLang="en-US" sz="1700" kern="1200">
            <a:latin typeface="Guttman Yad-Brush" pitchFamily="2" charset="-79"/>
            <a:cs typeface="+mn-cs"/>
          </a:endParaRPr>
        </a:p>
        <a:p>
          <a:pPr lvl="0" algn="ctr" defTabSz="755650">
            <a:lnSpc>
              <a:spcPct val="90000"/>
            </a:lnSpc>
            <a:spcBef>
              <a:spcPct val="0"/>
            </a:spcBef>
            <a:spcAft>
              <a:spcPct val="35000"/>
            </a:spcAft>
            <a:buClr>
              <a:srgbClr val="1F497D"/>
            </a:buClr>
            <a:buSzPct val="70000"/>
          </a:pPr>
          <a:r>
            <a:rPr lang="he-IL" altLang="en-US" sz="1700" kern="1200">
              <a:latin typeface="Guttman Yad-Brush" pitchFamily="2" charset="-79"/>
              <a:cs typeface="+mn-cs"/>
            </a:rPr>
            <a:t>הסובב אותנו</a:t>
          </a:r>
          <a:endParaRPr lang="en-US" sz="1700" kern="1200" dirty="0">
            <a:cs typeface="+mn-cs"/>
          </a:endParaRPr>
        </a:p>
      </dsp:txBody>
      <dsp:txXfrm>
        <a:off x="5415089" y="2224949"/>
        <a:ext cx="1414319" cy="1414343"/>
      </dsp:txXfrm>
    </dsp:sp>
    <dsp:sp modelId="{1BD9DFA2-849F-4159-BA39-0AE3E9C73C24}">
      <dsp:nvSpPr>
        <dsp:cNvPr id="0" name=""/>
        <dsp:cNvSpPr/>
      </dsp:nvSpPr>
      <dsp:spPr>
        <a:xfrm>
          <a:off x="6147098" y="460275"/>
          <a:ext cx="2000149" cy="2000183"/>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Clr>
              <a:srgbClr val="1F497D"/>
            </a:buClr>
            <a:buSzPct val="70000"/>
            <a:buFont typeface="Wingdings" pitchFamily="2" charset="2"/>
            <a:buNone/>
          </a:pPr>
          <a:r>
            <a:rPr lang="he-IL" altLang="en-US" sz="1700" kern="1200">
              <a:latin typeface="Guttman Yad-Brush" pitchFamily="2" charset="-79"/>
              <a:cs typeface="+mn-cs"/>
            </a:rPr>
            <a:t>לעבוד בסביבה ממוחשבת </a:t>
          </a:r>
          <a:endParaRPr lang="en-US" sz="1700" kern="1200" dirty="0">
            <a:cs typeface="+mn-cs"/>
          </a:endParaRPr>
        </a:p>
      </dsp:txBody>
      <dsp:txXfrm>
        <a:off x="6440013" y="753195"/>
        <a:ext cx="1414319" cy="141434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3A0705-B7C6-4113-87EE-9819F708BCE7}" type="datetimeFigureOut">
              <a:rPr lang="en-US" smtClean="0"/>
              <a:t>3/27/2019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87A0B-3A05-4743-990D-936324FEE43F}" type="slidenum">
              <a:rPr lang="en-US" smtClean="0"/>
              <a:t>‹#›</a:t>
            </a:fld>
            <a:endParaRPr lang="en-US" dirty="0"/>
          </a:p>
        </p:txBody>
      </p:sp>
    </p:spTree>
    <p:extLst>
      <p:ext uri="{BB962C8B-B14F-4D97-AF65-F5344CB8AC3E}">
        <p14:creationId xmlns:p14="http://schemas.microsoft.com/office/powerpoint/2010/main" val="2569513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pPr algn="r" rtl="1"/>
            <a:fld id="{BC640D2E-0C1A-4418-8763-9BB732EB1D20}" type="slidenum">
              <a:rPr lang="he-IL" smtClean="0"/>
              <a:t>1</a:t>
            </a:fld>
            <a:endParaRPr lang="he-IL" dirty="0"/>
          </a:p>
        </p:txBody>
      </p:sp>
    </p:spTree>
    <p:extLst>
      <p:ext uri="{BB962C8B-B14F-4D97-AF65-F5344CB8AC3E}">
        <p14:creationId xmlns:p14="http://schemas.microsoft.com/office/powerpoint/2010/main" val="348055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pPr algn="r" rtl="1"/>
            <a:fld id="{BC640D2E-0C1A-4418-8763-9BB732EB1D20}" type="slidenum">
              <a:rPr lang="he-IL" smtClean="0"/>
              <a:t>2</a:t>
            </a:fld>
            <a:endParaRPr lang="he-IL" dirty="0"/>
          </a:p>
        </p:txBody>
      </p:sp>
    </p:spTree>
    <p:extLst>
      <p:ext uri="{BB962C8B-B14F-4D97-AF65-F5344CB8AC3E}">
        <p14:creationId xmlns:p14="http://schemas.microsoft.com/office/powerpoint/2010/main" val="195663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lgn="r" rtl="1"/>
            <a:fld id="{BC640D2E-0C1A-4418-8763-9BB732EB1D20}" type="slidenum">
              <a:rPr lang="he-IL" smtClean="0"/>
              <a:t>3</a:t>
            </a:fld>
            <a:endParaRPr lang="he-IL" dirty="0"/>
          </a:p>
        </p:txBody>
      </p:sp>
    </p:spTree>
    <p:extLst>
      <p:ext uri="{BB962C8B-B14F-4D97-AF65-F5344CB8AC3E}">
        <p14:creationId xmlns:p14="http://schemas.microsoft.com/office/powerpoint/2010/main" val="2298785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87A0B-3A05-4743-990D-936324FEE43F}" type="slidenum">
              <a:rPr lang="en-US" smtClean="0"/>
              <a:t>10</a:t>
            </a:fld>
            <a:endParaRPr lang="en-US" dirty="0"/>
          </a:p>
        </p:txBody>
      </p:sp>
    </p:spTree>
    <p:extLst>
      <p:ext uri="{BB962C8B-B14F-4D97-AF65-F5344CB8AC3E}">
        <p14:creationId xmlns:p14="http://schemas.microsoft.com/office/powerpoint/2010/main" val="20917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lvl1pPr>
              <a:defRPr b="1">
                <a:cs typeface="+mn-cs"/>
              </a:defRPr>
            </a:lvl1pPr>
          </a:lstStyle>
          <a:p>
            <a:r>
              <a:rPr lang="en-US" dirty="0"/>
              <a:t>Click to edit Master title style</a:t>
            </a:r>
            <a:endParaRPr lang="he-IL" dirty="0"/>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he-IL" dirty="0"/>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כ'/אדר ב/תשע"ט</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כ'/אדר ב/תשע"ט</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he-IL" dirty="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כ'/אדר ב/תשע"ט</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Click to edit Master title style</a:t>
            </a:r>
            <a:endParaRPr lang="he-IL" dirty="0"/>
          </a:p>
        </p:txBody>
      </p:sp>
      <p:sp>
        <p:nvSpPr>
          <p:cNvPr id="3" name="מציין מיקום של טקסט אנכי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כ'/אדר ב/תשע"ט</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en-US" dirty="0"/>
              <a:t>Click to edit Master title style</a:t>
            </a:r>
            <a:endParaRPr lang="he-IL" dirty="0"/>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כ'/אדר ב/תשע"ט</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2347" y="4003793"/>
            <a:ext cx="7772400" cy="1470025"/>
          </a:xfrm>
        </p:spPr>
        <p:txBody>
          <a:bodyPr/>
          <a:lstStyle>
            <a:lvl1pPr>
              <a:defRPr sz="4000" b="1">
                <a:solidFill>
                  <a:schemeClr val="tx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4ABD3F45-4733-4353-9588-88FFCA6DBD65}" type="slidenum">
              <a:rPr lang="en-GB" altLang="en-US"/>
              <a:pPr>
                <a:defRPr/>
              </a:pPr>
              <a:t>‹#›</a:t>
            </a:fld>
            <a:endParaRPr lang="en-GB" altLang="en-US"/>
          </a:p>
        </p:txBody>
      </p:sp>
    </p:spTree>
    <p:extLst>
      <p:ext uri="{BB962C8B-B14F-4D97-AF65-F5344CB8AC3E}">
        <p14:creationId xmlns:p14="http://schemas.microsoft.com/office/powerpoint/2010/main" val="1795882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6E3BAC5B-272A-4F8B-A8FC-86A01EF3074C}" type="slidenum">
              <a:rPr lang="en-GB" altLang="en-US"/>
              <a:pPr>
                <a:defRPr/>
              </a:pPr>
              <a:t>‹#›</a:t>
            </a:fld>
            <a:endParaRPr lang="en-GB" altLang="en-US"/>
          </a:p>
        </p:txBody>
      </p:sp>
    </p:spTree>
    <p:extLst>
      <p:ext uri="{BB962C8B-B14F-4D97-AF65-F5344CB8AC3E}">
        <p14:creationId xmlns:p14="http://schemas.microsoft.com/office/powerpoint/2010/main" val="1567119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4F98FB62-DB3E-41E8-A8EC-6BFA4A7FF89F}" type="slidenum">
              <a:rPr lang="en-GB" altLang="en-US"/>
              <a:pPr>
                <a:defRPr/>
              </a:pPr>
              <a:t>‹#›</a:t>
            </a:fld>
            <a:endParaRPr lang="en-GB" altLang="en-US"/>
          </a:p>
        </p:txBody>
      </p:sp>
    </p:spTree>
    <p:extLst>
      <p:ext uri="{BB962C8B-B14F-4D97-AF65-F5344CB8AC3E}">
        <p14:creationId xmlns:p14="http://schemas.microsoft.com/office/powerpoint/2010/main" val="1579508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BEBA8EAE-BF5A-486C-A8C5-ECC9F3942E4B}">
                <a14:imgProps xmlns:a14="http://schemas.microsoft.com/office/drawing/2010/main">
                  <a14:imgLayer r:embed="rId3">
                    <a14:imgEffect>
                      <a14:artisticTexturizer/>
                    </a14:imgEffect>
                    <a14:imgEffect>
                      <a14:sharpenSoften amount="-25000"/>
                    </a14:imgEffect>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B6475B95-0E92-4D4B-8F69-2CE3DD2C0068}" type="slidenum">
              <a:rPr lang="en-GB" altLang="en-US"/>
              <a:pPr>
                <a:defRPr/>
              </a:pPr>
              <a:t>‹#›</a:t>
            </a:fld>
            <a:endParaRPr lang="en-GB" altLang="en-US"/>
          </a:p>
        </p:txBody>
      </p:sp>
    </p:spTree>
    <p:extLst>
      <p:ext uri="{BB962C8B-B14F-4D97-AF65-F5344CB8AC3E}">
        <p14:creationId xmlns:p14="http://schemas.microsoft.com/office/powerpoint/2010/main" val="57594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A3A4E468-BB6C-4130-99D9-817C0DAAE389}" type="slidenum">
              <a:rPr lang="en-GB" altLang="en-US"/>
              <a:pPr>
                <a:defRPr/>
              </a:pPr>
              <a:t>‹#›</a:t>
            </a:fld>
            <a:endParaRPr lang="en-GB" altLang="en-US"/>
          </a:p>
        </p:txBody>
      </p:sp>
    </p:spTree>
    <p:extLst>
      <p:ext uri="{BB962C8B-B14F-4D97-AF65-F5344CB8AC3E}">
        <p14:creationId xmlns:p14="http://schemas.microsoft.com/office/powerpoint/2010/main" val="2123905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E0C89E-94E2-4E64-A4A9-9C4FEB2C5CAE}" type="slidenum">
              <a:rPr lang="en-GB" altLang="en-US"/>
              <a:pPr>
                <a:defRPr/>
              </a:pPr>
              <a:t>‹#›</a:t>
            </a:fld>
            <a:endParaRPr lang="en-GB" altLang="en-US"/>
          </a:p>
        </p:txBody>
      </p:sp>
    </p:spTree>
    <p:extLst>
      <p:ext uri="{BB962C8B-B14F-4D97-AF65-F5344CB8AC3E}">
        <p14:creationId xmlns:p14="http://schemas.microsoft.com/office/powerpoint/2010/main" val="248652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25760"/>
            <a:ext cx="8229600" cy="1143000"/>
          </a:xfrm>
        </p:spPr>
        <p:txBody>
          <a:bodyPr/>
          <a:lstStyle>
            <a:lvl1pPr algn="r">
              <a:defRPr b="1">
                <a:cs typeface="+mn-cs"/>
              </a:defRPr>
            </a:lvl1pPr>
          </a:lstStyle>
          <a:p>
            <a:r>
              <a:rPr lang="en-US" dirty="0"/>
              <a:t>Click to edit Master title style</a:t>
            </a:r>
            <a:endParaRPr lang="he-IL" dirty="0"/>
          </a:p>
        </p:txBody>
      </p:sp>
      <p:sp>
        <p:nvSpPr>
          <p:cNvPr id="3" name="מציין מיקום תוכן 2"/>
          <p:cNvSpPr>
            <a:spLocks noGrp="1"/>
          </p:cNvSpPr>
          <p:nvPr>
            <p:ph idx="1"/>
          </p:nvPr>
        </p:nvSpPr>
        <p:spPr>
          <a:xfrm>
            <a:off x="457200" y="1484784"/>
            <a:ext cx="8229600" cy="4525963"/>
          </a:xfrm>
        </p:spPr>
        <p:txBody>
          <a:bodyPr/>
          <a:lstStyle>
            <a:lvl1pPr>
              <a:defRPr>
                <a:latin typeface="Arial" pitchFamily="34" charset="0"/>
                <a:ea typeface="Tahoma" pitchFamily="34" charset="0"/>
                <a:cs typeface="Arial" pitchFamily="34" charset="0"/>
              </a:defRPr>
            </a:lvl1pPr>
            <a:lvl2pPr>
              <a:defRPr>
                <a:latin typeface="Arial" pitchFamily="34" charset="0"/>
                <a:ea typeface="Tahoma" pitchFamily="34" charset="0"/>
                <a:cs typeface="Arial" pitchFamily="34" charset="0"/>
              </a:defRPr>
            </a:lvl2pPr>
            <a:lvl3pPr>
              <a:defRPr>
                <a:latin typeface="Arial" pitchFamily="34" charset="0"/>
                <a:ea typeface="Tahoma" pitchFamily="34" charset="0"/>
                <a:cs typeface="Arial" pitchFamily="34" charset="0"/>
              </a:defRPr>
            </a:lvl3pPr>
            <a:lvl4pPr>
              <a:defRPr>
                <a:latin typeface="Arial" pitchFamily="34" charset="0"/>
                <a:ea typeface="Tahoma" pitchFamily="34" charset="0"/>
                <a:cs typeface="Arial" pitchFamily="34" charset="0"/>
              </a:defRPr>
            </a:lvl4pPr>
            <a:lvl5pPr>
              <a:defRPr>
                <a:latin typeface="Arial" pitchFamily="34" charset="0"/>
                <a:ea typeface="Tahoma"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כ'/אדר ב/תשע"ט</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4B272D1-8D21-4602-B9A9-27778F1771FA}" type="slidenum">
              <a:rPr lang="en-GB" altLang="en-US"/>
              <a:pPr>
                <a:defRPr/>
              </a:pPr>
              <a:t>‹#›</a:t>
            </a:fld>
            <a:endParaRPr lang="en-GB" altLang="en-US"/>
          </a:p>
        </p:txBody>
      </p:sp>
    </p:spTree>
    <p:extLst>
      <p:ext uri="{BB962C8B-B14F-4D97-AF65-F5344CB8AC3E}">
        <p14:creationId xmlns:p14="http://schemas.microsoft.com/office/powerpoint/2010/main" val="2773095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9C013CA-276F-4E81-A567-7CBF410A30AC}" type="slidenum">
              <a:rPr lang="en-GB" altLang="en-US"/>
              <a:pPr>
                <a:defRPr/>
              </a:pPr>
              <a:t>‹#›</a:t>
            </a:fld>
            <a:endParaRPr lang="en-GB" altLang="en-US"/>
          </a:p>
        </p:txBody>
      </p:sp>
    </p:spTree>
    <p:extLst>
      <p:ext uri="{BB962C8B-B14F-4D97-AF65-F5344CB8AC3E}">
        <p14:creationId xmlns:p14="http://schemas.microsoft.com/office/powerpoint/2010/main" val="1638533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6DFA0FE-C282-4F8E-943D-01107870F7E6}" type="slidenum">
              <a:rPr lang="en-GB" altLang="en-US"/>
              <a:pPr>
                <a:defRPr/>
              </a:pPr>
              <a:t>‹#›</a:t>
            </a:fld>
            <a:endParaRPr lang="en-GB" altLang="en-US"/>
          </a:p>
        </p:txBody>
      </p:sp>
    </p:spTree>
    <p:extLst>
      <p:ext uri="{BB962C8B-B14F-4D97-AF65-F5344CB8AC3E}">
        <p14:creationId xmlns:p14="http://schemas.microsoft.com/office/powerpoint/2010/main" val="2149070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846FF75-2F6D-47E6-953F-8CF386D6EDE7}" type="slidenum">
              <a:rPr lang="en-GB" altLang="en-US"/>
              <a:pPr>
                <a:defRPr/>
              </a:pPr>
              <a:t>‹#›</a:t>
            </a:fld>
            <a:endParaRPr lang="en-GB" altLang="en-US"/>
          </a:p>
        </p:txBody>
      </p:sp>
    </p:spTree>
    <p:extLst>
      <p:ext uri="{BB962C8B-B14F-4D97-AF65-F5344CB8AC3E}">
        <p14:creationId xmlns:p14="http://schemas.microsoft.com/office/powerpoint/2010/main" val="2236525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63BAC52-0E29-4AF3-8C9B-73866828978F}" type="slidenum">
              <a:rPr lang="en-GB" altLang="en-US"/>
              <a:pPr>
                <a:defRPr/>
              </a:pPr>
              <a:t>‹#›</a:t>
            </a:fld>
            <a:endParaRPr lang="en-GB" altLang="en-US"/>
          </a:p>
        </p:txBody>
      </p:sp>
    </p:spTree>
    <p:extLst>
      <p:ext uri="{BB962C8B-B14F-4D97-AF65-F5344CB8AC3E}">
        <p14:creationId xmlns:p14="http://schemas.microsoft.com/office/powerpoint/2010/main" val="1802932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BAF13E4-46C1-4BFF-8EE6-7DC3FB2AA2EE}" type="slidenum">
              <a:rPr lang="en-GB" altLang="en-US"/>
              <a:pPr>
                <a:defRPr/>
              </a:pPr>
              <a:t>‹#›</a:t>
            </a:fld>
            <a:endParaRPr lang="en-GB" altLang="en-US"/>
          </a:p>
        </p:txBody>
      </p:sp>
    </p:spTree>
    <p:extLst>
      <p:ext uri="{BB962C8B-B14F-4D97-AF65-F5344CB8AC3E}">
        <p14:creationId xmlns:p14="http://schemas.microsoft.com/office/powerpoint/2010/main" val="45690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4209500-74D1-4A21-A1FE-BEE3619B76BD}" type="slidenum">
              <a:rPr lang="en-GB" altLang="en-US"/>
              <a:pPr>
                <a:defRPr/>
              </a:pPr>
              <a:t>‹#›</a:t>
            </a:fld>
            <a:endParaRPr lang="en-GB" altLang="en-US"/>
          </a:p>
        </p:txBody>
      </p:sp>
    </p:spTree>
    <p:extLst>
      <p:ext uri="{BB962C8B-B14F-4D97-AF65-F5344CB8AC3E}">
        <p14:creationId xmlns:p14="http://schemas.microsoft.com/office/powerpoint/2010/main" val="1650993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3667417-BD2C-4BC5-AAD9-08E09B51C240}" type="slidenum">
              <a:rPr lang="en-GB" altLang="en-US"/>
              <a:pPr>
                <a:defRPr/>
              </a:pPr>
              <a:t>‹#›</a:t>
            </a:fld>
            <a:endParaRPr lang="en-GB" altLang="en-US"/>
          </a:p>
        </p:txBody>
      </p:sp>
    </p:spTree>
    <p:extLst>
      <p:ext uri="{BB962C8B-B14F-4D97-AF65-F5344CB8AC3E}">
        <p14:creationId xmlns:p14="http://schemas.microsoft.com/office/powerpoint/2010/main" val="622975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3A0EDA9-A956-4308-AAEC-0D30F6BD58DB}" type="slidenum">
              <a:rPr lang="en-GB" altLang="en-US"/>
              <a:pPr>
                <a:defRPr/>
              </a:pPr>
              <a:t>‹#›</a:t>
            </a:fld>
            <a:endParaRPr lang="en-GB" altLang="en-US"/>
          </a:p>
        </p:txBody>
      </p:sp>
    </p:spTree>
    <p:extLst>
      <p:ext uri="{BB962C8B-B14F-4D97-AF65-F5344CB8AC3E}">
        <p14:creationId xmlns:p14="http://schemas.microsoft.com/office/powerpoint/2010/main" val="3248493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0B251A6-D2B9-487C-8554-EAB5EE72D8B8}" type="slidenum">
              <a:rPr lang="en-GB" altLang="en-US"/>
              <a:pPr>
                <a:defRPr/>
              </a:pPr>
              <a:t>‹#›</a:t>
            </a:fld>
            <a:endParaRPr lang="en-GB" altLang="en-US"/>
          </a:p>
        </p:txBody>
      </p:sp>
    </p:spTree>
    <p:extLst>
      <p:ext uri="{BB962C8B-B14F-4D97-AF65-F5344CB8AC3E}">
        <p14:creationId xmlns:p14="http://schemas.microsoft.com/office/powerpoint/2010/main" val="66858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25760"/>
            <a:ext cx="8229600" cy="1143000"/>
          </a:xfrm>
        </p:spPr>
        <p:txBody>
          <a:bodyPr/>
          <a:lstStyle>
            <a:lvl1pPr algn="r">
              <a:defRPr b="1">
                <a:cs typeface="+mn-cs"/>
              </a:defRPr>
            </a:lvl1pPr>
          </a:lstStyle>
          <a:p>
            <a:r>
              <a:rPr lang="en-US" dirty="0"/>
              <a:t>Click to edit Master title style</a:t>
            </a:r>
            <a:endParaRPr lang="he-IL" dirty="0"/>
          </a:p>
        </p:txBody>
      </p:sp>
      <p:sp>
        <p:nvSpPr>
          <p:cNvPr id="3" name="מציין מיקום תוכן 2"/>
          <p:cNvSpPr>
            <a:spLocks noGrp="1"/>
          </p:cNvSpPr>
          <p:nvPr>
            <p:ph idx="1"/>
          </p:nvPr>
        </p:nvSpPr>
        <p:spPr>
          <a:xfrm>
            <a:off x="1383854" y="1539887"/>
            <a:ext cx="7313290" cy="4525963"/>
          </a:xfrm>
        </p:spPr>
        <p:txBody>
          <a:bodyPr/>
          <a:lstStyle>
            <a:lvl1pPr>
              <a:defRPr>
                <a:latin typeface="Arial" pitchFamily="34" charset="0"/>
                <a:ea typeface="Tahoma" pitchFamily="34" charset="0"/>
                <a:cs typeface="Arial" pitchFamily="34" charset="0"/>
              </a:defRPr>
            </a:lvl1pPr>
            <a:lvl2pPr>
              <a:defRPr>
                <a:latin typeface="Arial" pitchFamily="34" charset="0"/>
                <a:ea typeface="Tahoma" pitchFamily="34" charset="0"/>
                <a:cs typeface="Arial" pitchFamily="34" charset="0"/>
              </a:defRPr>
            </a:lvl2pPr>
            <a:lvl3pPr>
              <a:defRPr>
                <a:latin typeface="Arial" pitchFamily="34" charset="0"/>
                <a:ea typeface="Tahoma" pitchFamily="34" charset="0"/>
                <a:cs typeface="Arial" pitchFamily="34" charset="0"/>
              </a:defRPr>
            </a:lvl3pPr>
            <a:lvl4pPr>
              <a:defRPr>
                <a:latin typeface="Arial" pitchFamily="34" charset="0"/>
                <a:ea typeface="Tahoma" pitchFamily="34" charset="0"/>
                <a:cs typeface="Arial" pitchFamily="34" charset="0"/>
              </a:defRPr>
            </a:lvl4pPr>
            <a:lvl5pPr>
              <a:defRPr>
                <a:latin typeface="Arial" pitchFamily="34" charset="0"/>
                <a:ea typeface="Tahoma"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כ'/אדר ב/תשע"ט</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1556792"/>
            <a:ext cx="127635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218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1181A46-7A97-4017-A603-BBB78F47A022}" type="slidenum">
              <a:rPr lang="en-GB" altLang="en-US"/>
              <a:pPr>
                <a:defRPr/>
              </a:pPr>
              <a:t>‹#›</a:t>
            </a:fld>
            <a:endParaRPr lang="en-GB" altLang="en-US"/>
          </a:p>
        </p:txBody>
      </p:sp>
    </p:spTree>
    <p:extLst>
      <p:ext uri="{BB962C8B-B14F-4D97-AF65-F5344CB8AC3E}">
        <p14:creationId xmlns:p14="http://schemas.microsoft.com/office/powerpoint/2010/main" val="2982148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3A3274D-3D63-4747-BA16-9F1F1F5C0ECF}" type="slidenum">
              <a:rPr lang="en-GB" altLang="en-US"/>
              <a:pPr>
                <a:defRPr/>
              </a:pPr>
              <a:t>‹#›</a:t>
            </a:fld>
            <a:endParaRPr lang="en-GB" altLang="en-US"/>
          </a:p>
        </p:txBody>
      </p:sp>
    </p:spTree>
    <p:extLst>
      <p:ext uri="{BB962C8B-B14F-4D97-AF65-F5344CB8AC3E}">
        <p14:creationId xmlns:p14="http://schemas.microsoft.com/office/powerpoint/2010/main" val="32407139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7633358" flipH="1">
            <a:off x="4265613" y="4238625"/>
            <a:ext cx="2386012"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2549979">
            <a:off x="6480175" y="4011613"/>
            <a:ext cx="2381250"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9259446" flipH="1">
            <a:off x="684213" y="0"/>
            <a:ext cx="238125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839897" flipH="1" flipV="1">
            <a:off x="3024188" y="0"/>
            <a:ext cx="24257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685800" y="2492375"/>
            <a:ext cx="7772400" cy="1441450"/>
          </a:xfrm>
        </p:spPr>
        <p:txBody>
          <a:bodyPr/>
          <a:lstStyle>
            <a:lvl1pPr>
              <a:defRPr/>
            </a:lvl1pPr>
          </a:lstStyle>
          <a:p>
            <a:pPr lvl="0"/>
            <a:r>
              <a:rPr lang="en-US" altLang="en-US" noProof="0"/>
              <a:t>Click to edit Master title style</a:t>
            </a:r>
          </a:p>
        </p:txBody>
      </p:sp>
      <p:sp>
        <p:nvSpPr>
          <p:cNvPr id="12291" name="Rectangle 3"/>
          <p:cNvSpPr>
            <a:spLocks noGrp="1" noChangeArrowheads="1"/>
          </p:cNvSpPr>
          <p:nvPr>
            <p:ph type="subTitle" idx="1"/>
          </p:nvPr>
        </p:nvSpPr>
        <p:spPr>
          <a:xfrm>
            <a:off x="1371600" y="3886200"/>
            <a:ext cx="6400800" cy="658813"/>
          </a:xfrm>
        </p:spPr>
        <p:txBody>
          <a:bodyPr/>
          <a:lstStyle>
            <a:lvl1pPr marL="0" indent="0" algn="ctr">
              <a:buFontTx/>
              <a:buNone/>
              <a:defRPr sz="2400"/>
            </a:lvl1pPr>
          </a:lstStyle>
          <a:p>
            <a:pPr lvl="0"/>
            <a:r>
              <a:rPr lang="en-US" altLang="en-US" noProof="0"/>
              <a:t>Click to edit Master subtitle style</a:t>
            </a:r>
          </a:p>
        </p:txBody>
      </p:sp>
      <p:sp>
        <p:nvSpPr>
          <p:cNvPr id="8" name="Rectangle 4"/>
          <p:cNvSpPr>
            <a:spLocks noGrp="1" noChangeArrowheads="1"/>
          </p:cNvSpPr>
          <p:nvPr>
            <p:ph type="dt" sz="half" idx="10"/>
          </p:nvPr>
        </p:nvSpPr>
        <p:spPr>
          <a:xfrm>
            <a:off x="457200" y="6245225"/>
            <a:ext cx="2133600" cy="476250"/>
          </a:xfrm>
        </p:spPr>
        <p:txBody>
          <a:bodyPr/>
          <a:lstStyle>
            <a:lvl1pPr>
              <a:defRPr smtClean="0"/>
            </a:lvl1pPr>
          </a:lstStyle>
          <a:p>
            <a:pPr>
              <a:defRPr/>
            </a:pPr>
            <a:endParaRPr lang="en-US" altLang="en-US"/>
          </a:p>
        </p:txBody>
      </p:sp>
      <p:sp>
        <p:nvSpPr>
          <p:cNvPr id="9"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endParaRPr lang="en-US" altLang="en-US"/>
          </a:p>
        </p:txBody>
      </p:sp>
      <p:sp>
        <p:nvSpPr>
          <p:cNvPr id="10" name="Rectangle 6"/>
          <p:cNvSpPr>
            <a:spLocks noGrp="1" noChangeArrowheads="1"/>
          </p:cNvSpPr>
          <p:nvPr>
            <p:ph type="sldNum" sz="quarter" idx="12"/>
          </p:nvPr>
        </p:nvSpPr>
        <p:spPr>
          <a:xfrm>
            <a:off x="6553200" y="6245225"/>
            <a:ext cx="2133600" cy="476250"/>
          </a:xfrm>
        </p:spPr>
        <p:txBody>
          <a:bodyPr/>
          <a:lstStyle>
            <a:lvl1pPr>
              <a:defRPr smtClean="0"/>
            </a:lvl1pPr>
          </a:lstStyle>
          <a:p>
            <a:pPr>
              <a:defRPr/>
            </a:pPr>
            <a:fld id="{463B433D-4A4C-4ED3-B652-6A2F5E69BBF0}" type="slidenum">
              <a:rPr lang="en-US" altLang="en-US"/>
              <a:pPr>
                <a:defRPr/>
              </a:pPr>
              <a:t>‹#›</a:t>
            </a:fld>
            <a:endParaRPr lang="en-US" altLang="en-US"/>
          </a:p>
        </p:txBody>
      </p:sp>
    </p:spTree>
    <p:extLst>
      <p:ext uri="{BB962C8B-B14F-4D97-AF65-F5344CB8AC3E}">
        <p14:creationId xmlns:p14="http://schemas.microsoft.com/office/powerpoint/2010/main" val="2899518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06300B8-03D7-4B96-9152-72CAB7874016}" type="slidenum">
              <a:rPr lang="en-US" altLang="en-US"/>
              <a:pPr>
                <a:defRPr/>
              </a:pPr>
              <a:t>‹#›</a:t>
            </a:fld>
            <a:endParaRPr lang="en-US" altLang="en-US"/>
          </a:p>
        </p:txBody>
      </p:sp>
    </p:spTree>
    <p:extLst>
      <p:ext uri="{BB962C8B-B14F-4D97-AF65-F5344CB8AC3E}">
        <p14:creationId xmlns:p14="http://schemas.microsoft.com/office/powerpoint/2010/main" val="2652510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DCB04DB-E8AC-46FC-AB82-10480401D679}" type="slidenum">
              <a:rPr lang="en-US" altLang="en-US"/>
              <a:pPr>
                <a:defRPr/>
              </a:pPr>
              <a:t>‹#›</a:t>
            </a:fld>
            <a:endParaRPr lang="en-US" altLang="en-US"/>
          </a:p>
        </p:txBody>
      </p:sp>
    </p:spTree>
    <p:extLst>
      <p:ext uri="{BB962C8B-B14F-4D97-AF65-F5344CB8AC3E}">
        <p14:creationId xmlns:p14="http://schemas.microsoft.com/office/powerpoint/2010/main" val="19736198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50988"/>
            <a:ext cx="3162300" cy="4541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000500" y="1550988"/>
            <a:ext cx="3163888" cy="4541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BD22976-1AA9-47EB-9E25-F6EF9A5ECE03}" type="slidenum">
              <a:rPr lang="en-US" altLang="en-US"/>
              <a:pPr>
                <a:defRPr/>
              </a:pPr>
              <a:t>‹#›</a:t>
            </a:fld>
            <a:endParaRPr lang="en-US" altLang="en-US"/>
          </a:p>
        </p:txBody>
      </p:sp>
    </p:spTree>
    <p:extLst>
      <p:ext uri="{BB962C8B-B14F-4D97-AF65-F5344CB8AC3E}">
        <p14:creationId xmlns:p14="http://schemas.microsoft.com/office/powerpoint/2010/main" val="3255488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772CEF2-A06F-4CAA-A0A3-C07A2B15B70F}" type="slidenum">
              <a:rPr lang="en-US" altLang="en-US"/>
              <a:pPr>
                <a:defRPr/>
              </a:pPr>
              <a:t>‹#›</a:t>
            </a:fld>
            <a:endParaRPr lang="en-US" altLang="en-US"/>
          </a:p>
        </p:txBody>
      </p:sp>
    </p:spTree>
    <p:extLst>
      <p:ext uri="{BB962C8B-B14F-4D97-AF65-F5344CB8AC3E}">
        <p14:creationId xmlns:p14="http://schemas.microsoft.com/office/powerpoint/2010/main" val="3137386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21FA952-1EAC-4048-A2ED-5FB8127A4E2A}" type="slidenum">
              <a:rPr lang="en-US" altLang="en-US"/>
              <a:pPr>
                <a:defRPr/>
              </a:pPr>
              <a:t>‹#›</a:t>
            </a:fld>
            <a:endParaRPr lang="en-US" altLang="en-US"/>
          </a:p>
        </p:txBody>
      </p:sp>
    </p:spTree>
    <p:extLst>
      <p:ext uri="{BB962C8B-B14F-4D97-AF65-F5344CB8AC3E}">
        <p14:creationId xmlns:p14="http://schemas.microsoft.com/office/powerpoint/2010/main" val="269464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FDE26F1-167E-48DA-8762-4032803CD1D5}" type="slidenum">
              <a:rPr lang="en-US" altLang="en-US"/>
              <a:pPr>
                <a:defRPr/>
              </a:pPr>
              <a:t>‹#›</a:t>
            </a:fld>
            <a:endParaRPr lang="en-US" altLang="en-US"/>
          </a:p>
        </p:txBody>
      </p:sp>
    </p:spTree>
    <p:extLst>
      <p:ext uri="{BB962C8B-B14F-4D97-AF65-F5344CB8AC3E}">
        <p14:creationId xmlns:p14="http://schemas.microsoft.com/office/powerpoint/2010/main" val="1766171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7137AE4-FA9E-4AE6-98BC-8B170C34664D}" type="slidenum">
              <a:rPr lang="en-US" altLang="en-US"/>
              <a:pPr>
                <a:defRPr/>
              </a:pPr>
              <a:t>‹#›</a:t>
            </a:fld>
            <a:endParaRPr lang="en-US" altLang="en-US"/>
          </a:p>
        </p:txBody>
      </p:sp>
    </p:spTree>
    <p:extLst>
      <p:ext uri="{BB962C8B-B14F-4D97-AF65-F5344CB8AC3E}">
        <p14:creationId xmlns:p14="http://schemas.microsoft.com/office/powerpoint/2010/main" val="132820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כ'/אדר ב/תשע"ט</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78A206C-0E4F-4E27-B739-3FC61CFB1994}" type="slidenum">
              <a:rPr lang="en-US" altLang="en-US"/>
              <a:pPr>
                <a:defRPr/>
              </a:pPr>
              <a:t>‹#›</a:t>
            </a:fld>
            <a:endParaRPr lang="en-US" altLang="en-US"/>
          </a:p>
        </p:txBody>
      </p:sp>
    </p:spTree>
    <p:extLst>
      <p:ext uri="{BB962C8B-B14F-4D97-AF65-F5344CB8AC3E}">
        <p14:creationId xmlns:p14="http://schemas.microsoft.com/office/powerpoint/2010/main" val="3547610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40B1F5A-A381-4013-9C88-33BB63B23B7E}" type="slidenum">
              <a:rPr lang="en-US" altLang="en-US"/>
              <a:pPr>
                <a:defRPr/>
              </a:pPr>
              <a:t>‹#›</a:t>
            </a:fld>
            <a:endParaRPr lang="en-US" altLang="en-US"/>
          </a:p>
        </p:txBody>
      </p:sp>
    </p:spTree>
    <p:extLst>
      <p:ext uri="{BB962C8B-B14F-4D97-AF65-F5344CB8AC3E}">
        <p14:creationId xmlns:p14="http://schemas.microsoft.com/office/powerpoint/2010/main" val="3540462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45138" y="152400"/>
            <a:ext cx="1619250" cy="59404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152400"/>
            <a:ext cx="4706938" cy="5940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B968FD7-1E37-49E3-A625-798AFDAE8B32}" type="slidenum">
              <a:rPr lang="en-US" altLang="en-US"/>
              <a:pPr>
                <a:defRPr/>
              </a:pPr>
              <a:t>‹#›</a:t>
            </a:fld>
            <a:endParaRPr lang="en-US" altLang="en-US"/>
          </a:p>
        </p:txBody>
      </p:sp>
    </p:spTree>
    <p:extLst>
      <p:ext uri="{BB962C8B-B14F-4D97-AF65-F5344CB8AC3E}">
        <p14:creationId xmlns:p14="http://schemas.microsoft.com/office/powerpoint/2010/main" val="2994551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478588"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685800" y="1550988"/>
            <a:ext cx="6478588" cy="4541837"/>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9158937-A1CB-48B4-A334-68289D82FA6D}" type="slidenum">
              <a:rPr lang="en-US" altLang="en-US"/>
              <a:pPr>
                <a:defRPr/>
              </a:pPr>
              <a:t>‹#›</a:t>
            </a:fld>
            <a:endParaRPr lang="en-US" altLang="en-US"/>
          </a:p>
        </p:txBody>
      </p:sp>
    </p:spTree>
    <p:extLst>
      <p:ext uri="{BB962C8B-B14F-4D97-AF65-F5344CB8AC3E}">
        <p14:creationId xmlns:p14="http://schemas.microsoft.com/office/powerpoint/2010/main" val="47779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699"/>
            <a:ext cx="6478588" cy="1143000"/>
          </a:xfrm>
        </p:spPr>
        <p:txBody>
          <a:bodyPr/>
          <a:lstStyle/>
          <a:p>
            <a:r>
              <a:rPr lang="en-US"/>
              <a:t>Click to edit Master title style</a:t>
            </a:r>
            <a:endParaRPr lang="en-GB"/>
          </a:p>
        </p:txBody>
      </p:sp>
    </p:spTree>
    <p:extLst>
      <p:ext uri="{BB962C8B-B14F-4D97-AF65-F5344CB8AC3E}">
        <p14:creationId xmlns:p14="http://schemas.microsoft.com/office/powerpoint/2010/main" val="4094482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478588"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550988"/>
            <a:ext cx="3162300" cy="4541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000500" y="1550988"/>
            <a:ext cx="3163888" cy="4541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70D3213-7E10-4F76-8884-5729EE0BCF69}" type="slidenum">
              <a:rPr lang="en-US" altLang="en-US"/>
              <a:pPr>
                <a:defRPr/>
              </a:pPr>
              <a:t>‹#›</a:t>
            </a:fld>
            <a:endParaRPr lang="en-US" altLang="en-US"/>
          </a:p>
        </p:txBody>
      </p:sp>
    </p:spTree>
    <p:extLst>
      <p:ext uri="{BB962C8B-B14F-4D97-AF65-F5344CB8AC3E}">
        <p14:creationId xmlns:p14="http://schemas.microsoft.com/office/powerpoint/2010/main" val="263362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b="1"/>
            </a:lvl1pPr>
          </a:lstStyle>
          <a:p>
            <a:r>
              <a:rPr lang="en-US" dirty="0"/>
              <a:t>Click to edit Master title style</a:t>
            </a:r>
            <a:endParaRPr lang="he-IL" dirty="0"/>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כ'/אדר ב/תשע"ט</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en-US"/>
              <a:t>Click to edit Master title style</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t>כ'/אדר ב/תשע"ט</a:t>
            </a:fld>
            <a:endParaRPr lang="he-IL" dirty="0"/>
          </a:p>
        </p:txBody>
      </p:sp>
      <p:sp>
        <p:nvSpPr>
          <p:cNvPr id="8" name="מציין מיקום של כותרת תחתונה 7"/>
          <p:cNvSpPr>
            <a:spLocks noGrp="1"/>
          </p:cNvSpPr>
          <p:nvPr>
            <p:ph type="ftr" sz="quarter" idx="11"/>
          </p:nvPr>
        </p:nvSpPr>
        <p:spPr/>
        <p:txBody>
          <a:bodyPr/>
          <a:lstStyle/>
          <a:p>
            <a:endParaRPr lang="he-IL" dirty="0"/>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t>‹#›</a:t>
            </a:fld>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b="1"/>
            </a:lvl1pPr>
          </a:lstStyle>
          <a:p>
            <a:r>
              <a:rPr lang="en-US" dirty="0"/>
              <a:t>Click to edit Master title style</a:t>
            </a:r>
            <a:endParaRPr lang="he-IL" dirty="0"/>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t>כ'/אדר ב/תשע"ט</a:t>
            </a:fld>
            <a:endParaRPr lang="he-IL" dirty="0"/>
          </a:p>
        </p:txBody>
      </p:sp>
      <p:sp>
        <p:nvSpPr>
          <p:cNvPr id="4" name="מציין מיקום של כותרת תחתונה 3"/>
          <p:cNvSpPr>
            <a:spLocks noGrp="1"/>
          </p:cNvSpPr>
          <p:nvPr>
            <p:ph type="ftr" sz="quarter" idx="11"/>
          </p:nvPr>
        </p:nvSpPr>
        <p:spPr/>
        <p:txBody>
          <a:bodyPr/>
          <a:lstStyle/>
          <a:p>
            <a:endParaRPr lang="he-IL" dirty="0"/>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t>כ'/אדר ב/תשע"ט</a:t>
            </a:fld>
            <a:endParaRPr lang="he-IL" dirty="0"/>
          </a:p>
        </p:txBody>
      </p:sp>
      <p:sp>
        <p:nvSpPr>
          <p:cNvPr id="3" name="מציין מיקום של כותרת תחתונה 2"/>
          <p:cNvSpPr>
            <a:spLocks noGrp="1"/>
          </p:cNvSpPr>
          <p:nvPr>
            <p:ph type="ftr" sz="quarter" idx="11"/>
          </p:nvPr>
        </p:nvSpPr>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t>‹#›</a:t>
            </a:fld>
            <a:endParaRPr lang="he-I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t>כ'/אדר ב/תשע"ט</a:t>
            </a:fld>
            <a:endParaRPr lang="he-IL" dirty="0"/>
          </a:p>
        </p:txBody>
      </p:sp>
      <p:sp>
        <p:nvSpPr>
          <p:cNvPr id="3" name="מציין מיקום של כותרת תחתונה 2"/>
          <p:cNvSpPr>
            <a:spLocks noGrp="1"/>
          </p:cNvSpPr>
          <p:nvPr>
            <p:ph type="ftr" sz="quarter" idx="11"/>
          </p:nvPr>
        </p:nvSpPr>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t>‹#›</a:t>
            </a:fld>
            <a:endParaRPr lang="he-IL" dirty="0"/>
          </a:p>
        </p:txBody>
      </p:sp>
    </p:spTree>
    <p:extLst>
      <p:ext uri="{BB962C8B-B14F-4D97-AF65-F5344CB8AC3E}">
        <p14:creationId xmlns:p14="http://schemas.microsoft.com/office/powerpoint/2010/main" val="395668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10.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9.png"/><Relationship Id="rId2" Type="http://schemas.openxmlformats.org/officeDocument/2006/relationships/slideLayout" Target="../slideLayouts/slideLayout33.xml"/><Relationship Id="rId16" Type="http://schemas.openxmlformats.org/officeDocument/2006/relationships/image" Target="../media/image8.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19" Type="http://schemas.openxmlformats.org/officeDocument/2006/relationships/image" Target="../media/image11.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116632"/>
            <a:ext cx="8229600" cy="1143000"/>
          </a:xfrm>
          <a:prstGeom prst="rect">
            <a:avLst/>
          </a:prstGeom>
        </p:spPr>
        <p:txBody>
          <a:bodyPr vert="horz" lIns="91440" tIns="45720" rIns="91440" bIns="45720" rtlCol="1" anchor="ctr">
            <a:normAutofit/>
          </a:body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457200" y="1484784"/>
            <a:ext cx="8229600" cy="4525963"/>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t>כ'/אדר ב/תשע"ט</a:t>
            </a:fld>
            <a:endParaRPr lang="he-IL" dirty="0"/>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t>‹#›</a:t>
            </a:fld>
            <a:endParaRPr lang="he-I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706" r:id="rId3"/>
    <p:sldLayoutId id="2147483651" r:id="rId4"/>
    <p:sldLayoutId id="2147483652" r:id="rId5"/>
    <p:sldLayoutId id="2147483653" r:id="rId6"/>
    <p:sldLayoutId id="2147483654" r:id="rId7"/>
    <p:sldLayoutId id="2147483655" r:id="rId8"/>
    <p:sldLayoutId id="2147483707" r:id="rId9"/>
    <p:sldLayoutId id="2147483656" r:id="rId10"/>
    <p:sldLayoutId id="2147483657" r:id="rId11"/>
    <p:sldLayoutId id="2147483658" r:id="rId12"/>
    <p:sldLayoutId id="2147483659" r:id="rId13"/>
  </p:sldLayoutIdLst>
  <p:txStyles>
    <p:titleStyle>
      <a:lvl1pPr algn="r" defTabSz="914400" rtl="1" eaLnBrk="1" latinLnBrk="0" hangingPunct="1">
        <a:spcBef>
          <a:spcPct val="0"/>
        </a:spcBef>
        <a:buNone/>
        <a:defRPr sz="4400" kern="1200">
          <a:solidFill>
            <a:srgbClr val="0070C0"/>
          </a:solidFill>
          <a:latin typeface="+mj-lt"/>
          <a:ea typeface="+mj-ea"/>
          <a:cs typeface="+mn-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Arial" pitchFamily="34" charset="0"/>
          <a:ea typeface="Tahoma" pitchFamily="34" charset="0"/>
          <a:cs typeface="Arial" pitchFamily="34" charset="0"/>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Arial" pitchFamily="34" charset="0"/>
          <a:ea typeface="Tahoma" pitchFamily="34" charset="0"/>
          <a:cs typeface="Arial" pitchFamily="34" charset="0"/>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Arial" pitchFamily="34" charset="0"/>
          <a:ea typeface="Tahoma" pitchFamily="34" charset="0"/>
          <a:cs typeface="Arial" pitchFamily="34" charset="0"/>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Arial" pitchFamily="34" charset="0"/>
          <a:ea typeface="Tahoma" pitchFamily="34" charset="0"/>
          <a:cs typeface="Arial" pitchFamily="34" charset="0"/>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Arial" pitchFamily="34" charset="0"/>
          <a:ea typeface="Tahoma" pitchFamily="34" charset="0"/>
          <a:cs typeface="Arial" pitchFamily="34"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41000"/>
          </a:schemeClr>
        </a:solidFill>
        <a:effectLst/>
      </p:bgPr>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E6981504-2B14-42E2-95B2-E1325665026E}" type="slidenum">
              <a:rPr lang="en-GB" altLang="en-US"/>
              <a:pPr>
                <a:defRPr/>
              </a:pPr>
              <a:t>‹#›</a:t>
            </a:fld>
            <a:endParaRPr lang="en-GB" altLang="en-US"/>
          </a:p>
        </p:txBody>
      </p:sp>
    </p:spTree>
    <p:extLst>
      <p:ext uri="{BB962C8B-B14F-4D97-AF65-F5344CB8AC3E}">
        <p14:creationId xmlns:p14="http://schemas.microsoft.com/office/powerpoint/2010/main" val="4185673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rtl="0" eaLnBrk="0" fontAlgn="base" hangingPunct="0">
        <a:spcBef>
          <a:spcPct val="0"/>
        </a:spcBef>
        <a:spcAft>
          <a:spcPct val="0"/>
        </a:spcAft>
        <a:defRPr sz="4400">
          <a:solidFill>
            <a:srgbClr val="19314A"/>
          </a:solidFill>
          <a:latin typeface="+mj-lt"/>
          <a:ea typeface="+mj-ea"/>
          <a:cs typeface="+mj-cs"/>
        </a:defRPr>
      </a:lvl1pPr>
      <a:lvl2pPr algn="ctr" rtl="0" eaLnBrk="0" fontAlgn="base" hangingPunct="0">
        <a:spcBef>
          <a:spcPct val="0"/>
        </a:spcBef>
        <a:spcAft>
          <a:spcPct val="0"/>
        </a:spcAft>
        <a:defRPr sz="4400">
          <a:solidFill>
            <a:srgbClr val="19314A"/>
          </a:solidFill>
          <a:latin typeface="Arial" charset="0"/>
        </a:defRPr>
      </a:lvl2pPr>
      <a:lvl3pPr algn="ctr" rtl="0" eaLnBrk="0" fontAlgn="base" hangingPunct="0">
        <a:spcBef>
          <a:spcPct val="0"/>
        </a:spcBef>
        <a:spcAft>
          <a:spcPct val="0"/>
        </a:spcAft>
        <a:defRPr sz="4400">
          <a:solidFill>
            <a:srgbClr val="19314A"/>
          </a:solidFill>
          <a:latin typeface="Arial" charset="0"/>
        </a:defRPr>
      </a:lvl3pPr>
      <a:lvl4pPr algn="ctr" rtl="0" eaLnBrk="0" fontAlgn="base" hangingPunct="0">
        <a:spcBef>
          <a:spcPct val="0"/>
        </a:spcBef>
        <a:spcAft>
          <a:spcPct val="0"/>
        </a:spcAft>
        <a:defRPr sz="4400">
          <a:solidFill>
            <a:srgbClr val="19314A"/>
          </a:solidFill>
          <a:latin typeface="Arial" charset="0"/>
        </a:defRPr>
      </a:lvl4pPr>
      <a:lvl5pPr algn="ctr" rtl="0" eaLnBrk="0" fontAlgn="base" hangingPunct="0">
        <a:spcBef>
          <a:spcPct val="0"/>
        </a:spcBef>
        <a:spcAft>
          <a:spcPct val="0"/>
        </a:spcAft>
        <a:defRPr sz="4400">
          <a:solidFill>
            <a:srgbClr val="19314A"/>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234466"/>
          </a:solidFill>
          <a:latin typeface="+mn-lt"/>
          <a:ea typeface="+mn-ea"/>
          <a:cs typeface="+mn-cs"/>
        </a:defRPr>
      </a:lvl1pPr>
      <a:lvl2pPr marL="742950" indent="-285750" algn="l" rtl="0" eaLnBrk="0" fontAlgn="base" hangingPunct="0">
        <a:spcBef>
          <a:spcPct val="20000"/>
        </a:spcBef>
        <a:spcAft>
          <a:spcPct val="0"/>
        </a:spcAft>
        <a:buChar char="–"/>
        <a:defRPr sz="2800">
          <a:solidFill>
            <a:srgbClr val="234466"/>
          </a:solidFill>
          <a:latin typeface="+mn-lt"/>
        </a:defRPr>
      </a:lvl2pPr>
      <a:lvl3pPr marL="1143000" indent="-228600" algn="l" rtl="0" eaLnBrk="0" fontAlgn="base" hangingPunct="0">
        <a:spcBef>
          <a:spcPct val="20000"/>
        </a:spcBef>
        <a:spcAft>
          <a:spcPct val="0"/>
        </a:spcAft>
        <a:buChar char="•"/>
        <a:defRPr sz="2400">
          <a:solidFill>
            <a:srgbClr val="234466"/>
          </a:solidFill>
          <a:latin typeface="+mn-lt"/>
        </a:defRPr>
      </a:lvl3pPr>
      <a:lvl4pPr marL="1600200" indent="-228600" algn="l" rtl="0" eaLnBrk="0" fontAlgn="base" hangingPunct="0">
        <a:spcBef>
          <a:spcPct val="20000"/>
        </a:spcBef>
        <a:spcAft>
          <a:spcPct val="0"/>
        </a:spcAft>
        <a:buChar char="–"/>
        <a:defRPr sz="2000">
          <a:solidFill>
            <a:srgbClr val="234466"/>
          </a:solidFill>
          <a:latin typeface="+mn-lt"/>
        </a:defRPr>
      </a:lvl4pPr>
      <a:lvl5pPr marL="2057400" indent="-228600" algn="l" rtl="0" eaLnBrk="0" fontAlgn="base" hangingPunct="0">
        <a:spcBef>
          <a:spcPct val="20000"/>
        </a:spcBef>
        <a:spcAft>
          <a:spcPct val="0"/>
        </a:spcAft>
        <a:buChar char="»"/>
        <a:defRPr sz="2000">
          <a:solidFill>
            <a:srgbClr val="234466"/>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41000"/>
          </a:schemeClr>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rot="8841229" flipH="1">
            <a:off x="7446963" y="123825"/>
            <a:ext cx="1357312"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rot="1170930" flipH="1" flipV="1">
            <a:off x="7524750" y="1762125"/>
            <a:ext cx="13589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rot="9587156" flipH="1">
            <a:off x="7351713" y="3562350"/>
            <a:ext cx="1357312"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0"/>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rot="-8225800">
            <a:off x="7502525" y="5157788"/>
            <a:ext cx="14144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Grp="1" noChangeArrowheads="1"/>
          </p:cNvSpPr>
          <p:nvPr>
            <p:ph type="title"/>
          </p:nvPr>
        </p:nvSpPr>
        <p:spPr bwMode="auto">
          <a:xfrm>
            <a:off x="685800" y="152400"/>
            <a:ext cx="64785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8000" tIns="45720" rIns="91440" bIns="45720" numCol="1" anchor="ctr" anchorCtr="0" compatLnSpc="1">
            <a:prstTxWarp prst="textNoShape">
              <a:avLst/>
            </a:prstTxWarp>
          </a:bodyPr>
          <a:lstStyle/>
          <a:p>
            <a:pPr lvl="0"/>
            <a:r>
              <a:rPr lang="en-US" altLang="en-US"/>
              <a:t>Click to edit Master title style</a:t>
            </a:r>
          </a:p>
        </p:txBody>
      </p:sp>
      <p:sp>
        <p:nvSpPr>
          <p:cNvPr id="1031" name="Rectangle 3"/>
          <p:cNvSpPr>
            <a:spLocks noGrp="1" noChangeArrowheads="1"/>
          </p:cNvSpPr>
          <p:nvPr>
            <p:ph type="body" idx="1"/>
          </p:nvPr>
        </p:nvSpPr>
        <p:spPr bwMode="auto">
          <a:xfrm>
            <a:off x="685800" y="1550988"/>
            <a:ext cx="6478588" cy="454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A0EE1F1-779C-4164-85F2-6D7E3A451860}" type="slidenum">
              <a:rPr lang="en-US" altLang="en-US"/>
              <a:pPr>
                <a:defRPr/>
              </a:pPr>
              <a:t>‹#›</a:t>
            </a:fld>
            <a:endParaRPr lang="en-US" altLang="en-US"/>
          </a:p>
        </p:txBody>
      </p:sp>
    </p:spTree>
    <p:extLst>
      <p:ext uri="{BB962C8B-B14F-4D97-AF65-F5344CB8AC3E}">
        <p14:creationId xmlns:p14="http://schemas.microsoft.com/office/powerpoint/2010/main" val="376606610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705" r:id="rId13"/>
    <p:sldLayoutId id="2147483692" r:id="rId14"/>
  </p:sldLayoutIdLst>
  <p:txStyles>
    <p:titleStyle>
      <a:lvl1pPr algn="ctr" rtl="0" eaLnBrk="0" fontAlgn="base" hangingPunct="0">
        <a:spcBef>
          <a:spcPct val="0"/>
        </a:spcBef>
        <a:spcAft>
          <a:spcPct val="0"/>
        </a:spcAft>
        <a:defRPr sz="3600" kern="12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ahoma" panose="020B0604030504040204" pitchFamily="34" charset="0"/>
        </a:defRPr>
      </a:lvl2pPr>
      <a:lvl3pPr algn="ctr" rtl="0" eaLnBrk="0" fontAlgn="base" hangingPunct="0">
        <a:spcBef>
          <a:spcPct val="0"/>
        </a:spcBef>
        <a:spcAft>
          <a:spcPct val="0"/>
        </a:spcAft>
        <a:defRPr sz="3600">
          <a:solidFill>
            <a:schemeClr val="tx2"/>
          </a:solidFill>
          <a:latin typeface="Tahoma" panose="020B0604030504040204" pitchFamily="34" charset="0"/>
        </a:defRPr>
      </a:lvl3pPr>
      <a:lvl4pPr algn="ctr" rtl="0" eaLnBrk="0" fontAlgn="base" hangingPunct="0">
        <a:spcBef>
          <a:spcPct val="0"/>
        </a:spcBef>
        <a:spcAft>
          <a:spcPct val="0"/>
        </a:spcAft>
        <a:defRPr sz="3600">
          <a:solidFill>
            <a:schemeClr val="tx2"/>
          </a:solidFill>
          <a:latin typeface="Tahoma" panose="020B0604030504040204" pitchFamily="34" charset="0"/>
        </a:defRPr>
      </a:lvl4pPr>
      <a:lvl5pPr algn="ctr" rtl="0" eaLnBrk="0" fontAlgn="base" hangingPunct="0">
        <a:spcBef>
          <a:spcPct val="0"/>
        </a:spcBef>
        <a:spcAft>
          <a:spcPct val="0"/>
        </a:spcAft>
        <a:defRPr sz="3600">
          <a:solidFill>
            <a:schemeClr val="tx2"/>
          </a:solidFill>
          <a:latin typeface="Tahoma" panose="020B0604030504040204" pitchFamily="34" charset="0"/>
        </a:defRPr>
      </a:lvl5pPr>
      <a:lvl6pPr marL="457200" algn="ctr" rtl="0" fontAlgn="base">
        <a:spcBef>
          <a:spcPct val="0"/>
        </a:spcBef>
        <a:spcAft>
          <a:spcPct val="0"/>
        </a:spcAft>
        <a:defRPr sz="3600">
          <a:solidFill>
            <a:schemeClr val="tx2"/>
          </a:solidFill>
          <a:latin typeface="Tahoma" panose="020B0604030504040204" pitchFamily="34" charset="0"/>
        </a:defRPr>
      </a:lvl6pPr>
      <a:lvl7pPr marL="914400" algn="ctr" rtl="0" fontAlgn="base">
        <a:spcBef>
          <a:spcPct val="0"/>
        </a:spcBef>
        <a:spcAft>
          <a:spcPct val="0"/>
        </a:spcAft>
        <a:defRPr sz="3600">
          <a:solidFill>
            <a:schemeClr val="tx2"/>
          </a:solidFill>
          <a:latin typeface="Tahoma" panose="020B0604030504040204" pitchFamily="34" charset="0"/>
        </a:defRPr>
      </a:lvl7pPr>
      <a:lvl8pPr marL="1371600" algn="ctr" rtl="0" fontAlgn="base">
        <a:spcBef>
          <a:spcPct val="0"/>
        </a:spcBef>
        <a:spcAft>
          <a:spcPct val="0"/>
        </a:spcAft>
        <a:defRPr sz="3600">
          <a:solidFill>
            <a:schemeClr val="tx2"/>
          </a:solidFill>
          <a:latin typeface="Tahoma" panose="020B0604030504040204" pitchFamily="34" charset="0"/>
        </a:defRPr>
      </a:lvl8pPr>
      <a:lvl9pPr marL="1828800" algn="ctr" rtl="0" fontAlgn="base">
        <a:spcBef>
          <a:spcPct val="0"/>
        </a:spcBef>
        <a:spcAft>
          <a:spcPct val="0"/>
        </a:spcAft>
        <a:defRPr sz="36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forms/d/e/1FAIpQLSfXq_PCSBMKq3739-vpSI3Q28OK8a2EM4KTqRto3GQuXz_e3Q/viewform?vc=0&amp;c=0&amp;w=1" TargetMode="External"/><Relationship Id="rId2" Type="http://schemas.openxmlformats.org/officeDocument/2006/relationships/hyperlink" Target="http://www.benzvijh.co.il/"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42C9B5-6456-4A1C-A5DE-1834A0B1B590}"/>
              </a:ext>
            </a:extLst>
          </p:cNvPr>
          <p:cNvPicPr>
            <a:picLocks noChangeAspect="1"/>
          </p:cNvPicPr>
          <p:nvPr/>
        </p:nvPicPr>
        <p:blipFill>
          <a:blip r:embed="rId3"/>
          <a:stretch>
            <a:fillRect/>
          </a:stretch>
        </p:blipFill>
        <p:spPr>
          <a:xfrm>
            <a:off x="-1331640" y="160692"/>
            <a:ext cx="9144000" cy="6536616"/>
          </a:xfrm>
          <a:prstGeom prst="rect">
            <a:avLst/>
          </a:prstGeom>
        </p:spPr>
      </p:pic>
      <p:sp>
        <p:nvSpPr>
          <p:cNvPr id="2" name="מלבן 1"/>
          <p:cNvSpPr/>
          <p:nvPr/>
        </p:nvSpPr>
        <p:spPr>
          <a:xfrm>
            <a:off x="650334" y="696279"/>
            <a:ext cx="6115141" cy="3416320"/>
          </a:xfrm>
          <a:prstGeom prst="rect">
            <a:avLst/>
          </a:prstGeom>
          <a:noFill/>
        </p:spPr>
        <p:txBody>
          <a:bodyPr wrap="square" lIns="91440" tIns="45720" rIns="91440" bIns="45720">
            <a:spAutoFit/>
          </a:bodyPr>
          <a:lstStyle/>
          <a:p>
            <a:pPr algn="ctr"/>
            <a:endParaRPr lang="he-IL" sz="5400" b="1" dirty="0">
              <a:solidFill>
                <a:srgbClr val="0070C0"/>
              </a:solidFill>
            </a:endParaRPr>
          </a:p>
          <a:p>
            <a:pPr algn="ctr"/>
            <a:r>
              <a:rPr lang="he-IL" sz="5400" b="1" dirty="0">
                <a:solidFill>
                  <a:srgbClr val="0070C0"/>
                </a:solidFill>
              </a:rPr>
              <a:t>ערב חשיפה</a:t>
            </a:r>
          </a:p>
          <a:p>
            <a:pPr algn="ctr"/>
            <a:r>
              <a:rPr lang="he-IL" sz="5400" b="1" dirty="0">
                <a:solidFill>
                  <a:srgbClr val="0070C0"/>
                </a:solidFill>
              </a:rPr>
              <a:t>כיתת המנהיגות המדעית</a:t>
            </a:r>
          </a:p>
        </p:txBody>
      </p:sp>
      <p:sp>
        <p:nvSpPr>
          <p:cNvPr id="3" name="TextBox 2"/>
          <p:cNvSpPr txBox="1"/>
          <p:nvPr/>
        </p:nvSpPr>
        <p:spPr>
          <a:xfrm>
            <a:off x="-252536" y="5158933"/>
            <a:ext cx="4985169" cy="646331"/>
          </a:xfrm>
          <a:prstGeom prst="rect">
            <a:avLst/>
          </a:prstGeom>
          <a:noFill/>
        </p:spPr>
        <p:txBody>
          <a:bodyPr wrap="square" rtlCol="1">
            <a:spAutoFit/>
          </a:bodyPr>
          <a:lstStyle/>
          <a:p>
            <a:pPr algn="r"/>
            <a:r>
              <a:rPr lang="he-IL" sz="3600" b="1" dirty="0">
                <a:solidFill>
                  <a:schemeClr val="accent3">
                    <a:lumMod val="50000"/>
                  </a:schemeClr>
                </a:solidFill>
              </a:rPr>
              <a:t>שנת הלימודים תש"פ </a:t>
            </a:r>
          </a:p>
        </p:txBody>
      </p:sp>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0648" y="4293096"/>
            <a:ext cx="1990507" cy="18587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116632"/>
            <a:ext cx="1400860" cy="139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8498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מדעי המחשב</a:t>
            </a:r>
            <a:endParaRPr lang="en-US" dirty="0"/>
          </a:p>
        </p:txBody>
      </p:sp>
      <p:sp>
        <p:nvSpPr>
          <p:cNvPr id="3" name="Content Placeholder 2"/>
          <p:cNvSpPr>
            <a:spLocks noGrp="1"/>
          </p:cNvSpPr>
          <p:nvPr>
            <p:ph idx="1"/>
          </p:nvPr>
        </p:nvSpPr>
        <p:spPr>
          <a:xfrm>
            <a:off x="491227" y="1410701"/>
            <a:ext cx="8229600" cy="2952328"/>
          </a:xfrm>
        </p:spPr>
        <p:txBody>
          <a:bodyPr>
            <a:normAutofit lnSpcReduction="10000"/>
          </a:bodyPr>
          <a:lstStyle/>
          <a:p>
            <a:pPr>
              <a:lnSpc>
                <a:spcPct val="150000"/>
              </a:lnSpc>
              <a:spcBef>
                <a:spcPts val="0"/>
              </a:spcBef>
              <a:spcAft>
                <a:spcPts val="1000"/>
              </a:spcAft>
              <a:buFont typeface="Wingdings" panose="05000000000000000000" pitchFamily="2" charset="2"/>
              <a:buChar char="q"/>
            </a:pPr>
            <a:r>
              <a:rPr lang="he-IL" sz="2400" dirty="0">
                <a:latin typeface="Tahoma" pitchFamily="34" charset="0"/>
                <a:cs typeface="+mn-cs"/>
              </a:rPr>
              <a:t>למידת מדעי המחשב בחטיבת הביניים תעמיק את הבנת העולם הטכנולוגי שסביבנו, תוך מתן דגש על קישור לכלל תחומי החיים- ותתרום להבנת תחומי הלימוד ותחומי החיים.</a:t>
            </a:r>
          </a:p>
          <a:p>
            <a:pPr>
              <a:lnSpc>
                <a:spcPct val="150000"/>
              </a:lnSpc>
              <a:spcBef>
                <a:spcPts val="0"/>
              </a:spcBef>
              <a:spcAft>
                <a:spcPts val="1000"/>
              </a:spcAft>
              <a:buFont typeface="Wingdings" panose="05000000000000000000" pitchFamily="2" charset="2"/>
              <a:buChar char="q"/>
            </a:pPr>
            <a:r>
              <a:rPr lang="he-IL" sz="2400" dirty="0">
                <a:latin typeface="Tahoma" pitchFamily="34" charset="0"/>
                <a:cs typeface="+mn-cs"/>
              </a:rPr>
              <a:t>עבודת התלמידים תתבצע בצורה עיונית בחלקה ומול מחשב כלמידה תוך התנסות.</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33537"/>
            <a:ext cx="1112828" cy="110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computer scienc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335CADF7-F194-4A13-8DCD-485529B3E3E9}"/>
              </a:ext>
            </a:extLst>
          </p:cNvPr>
          <p:cNvPicPr>
            <a:picLocks noChangeAspect="1"/>
          </p:cNvPicPr>
          <p:nvPr/>
        </p:nvPicPr>
        <p:blipFill>
          <a:blip r:embed="rId4"/>
          <a:stretch>
            <a:fillRect/>
          </a:stretch>
        </p:blipFill>
        <p:spPr>
          <a:xfrm>
            <a:off x="117122" y="4230903"/>
            <a:ext cx="3878814" cy="2544391"/>
          </a:xfrm>
          <a:prstGeom prst="rect">
            <a:avLst/>
          </a:prstGeom>
        </p:spPr>
      </p:pic>
    </p:spTree>
    <p:extLst>
      <p:ext uri="{BB962C8B-B14F-4D97-AF65-F5344CB8AC3E}">
        <p14:creationId xmlns:p14="http://schemas.microsoft.com/office/powerpoint/2010/main" val="1493836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תכנית הלימודים במדעי המחשב</a:t>
            </a:r>
          </a:p>
        </p:txBody>
      </p:sp>
      <p:sp>
        <p:nvSpPr>
          <p:cNvPr id="6" name="Content Placeholder 5"/>
          <p:cNvSpPr txBox="1">
            <a:spLocks noGrp="1"/>
          </p:cNvSpPr>
          <p:nvPr>
            <p:ph idx="1"/>
          </p:nvPr>
        </p:nvSpPr>
        <p:spPr>
          <a:xfrm>
            <a:off x="457200" y="1484784"/>
            <a:ext cx="8229600" cy="2692275"/>
          </a:xfrm>
          <a:prstGeom prst="rect">
            <a:avLst/>
          </a:prstGeom>
          <a:noFill/>
        </p:spPr>
        <p:txBody>
          <a:bodyPr wrap="square" rtlCol="0">
            <a:spAutoFit/>
          </a:bodyPr>
          <a:lstStyle/>
          <a:p>
            <a:pPr>
              <a:lnSpc>
                <a:spcPct val="150000"/>
              </a:lnSpc>
              <a:spcAft>
                <a:spcPts val="600"/>
              </a:spcAft>
              <a:buFont typeface="Wingdings" panose="05000000000000000000" pitchFamily="2" charset="2"/>
              <a:buChar char="q"/>
            </a:pPr>
            <a:r>
              <a:rPr lang="he-IL" sz="2400" b="1" dirty="0">
                <a:latin typeface="Tahoma" pitchFamily="34" charset="0"/>
                <a:cs typeface="+mn-cs"/>
              </a:rPr>
              <a:t>כיתה ז': </a:t>
            </a:r>
            <a:r>
              <a:rPr lang="he-IL" sz="2400" dirty="0">
                <a:latin typeface="Tahoma" pitchFamily="34" charset="0"/>
                <a:cs typeface="+mn-cs"/>
              </a:rPr>
              <a:t>מבוא לאלגוריתמיקה באמצעות </a:t>
            </a:r>
            <a:r>
              <a:rPr lang="en-US" sz="2400" dirty="0">
                <a:latin typeface="Tahoma" pitchFamily="34" charset="0"/>
                <a:cs typeface="+mn-cs"/>
              </a:rPr>
              <a:t>SCRATCH</a:t>
            </a:r>
            <a:r>
              <a:rPr lang="he-IL" sz="2400" dirty="0">
                <a:latin typeface="Tahoma" pitchFamily="34" charset="0"/>
                <a:cs typeface="+mn-cs"/>
              </a:rPr>
              <a:t> (</a:t>
            </a:r>
            <a:r>
              <a:rPr lang="he-IL" sz="2400" b="1" dirty="0">
                <a:latin typeface="Tahoma" pitchFamily="34" charset="0"/>
                <a:cs typeface="+mn-cs"/>
              </a:rPr>
              <a:t>באנגלית</a:t>
            </a:r>
            <a:r>
              <a:rPr lang="he-IL" sz="2400" dirty="0">
                <a:latin typeface="Tahoma" pitchFamily="34" charset="0"/>
                <a:cs typeface="+mn-cs"/>
              </a:rPr>
              <a:t>)</a:t>
            </a:r>
            <a:endParaRPr lang="en-US" sz="2400" dirty="0">
              <a:latin typeface="Tahoma" pitchFamily="34" charset="0"/>
              <a:cs typeface="+mn-cs"/>
            </a:endParaRPr>
          </a:p>
          <a:p>
            <a:pPr>
              <a:lnSpc>
                <a:spcPct val="150000"/>
              </a:lnSpc>
              <a:spcAft>
                <a:spcPts val="600"/>
              </a:spcAft>
              <a:buFont typeface="Wingdings" panose="05000000000000000000" pitchFamily="2" charset="2"/>
              <a:buChar char="q"/>
            </a:pPr>
            <a:r>
              <a:rPr lang="he-IL" sz="2400" b="1" dirty="0">
                <a:latin typeface="Tahoma" pitchFamily="34" charset="0"/>
                <a:cs typeface="+mn-cs"/>
              </a:rPr>
              <a:t>כיתה ח': </a:t>
            </a:r>
            <a:r>
              <a:rPr lang="he-IL" sz="2400" dirty="0">
                <a:latin typeface="Tahoma" pitchFamily="34" charset="0"/>
                <a:cs typeface="+mn-cs"/>
              </a:rPr>
              <a:t>מבוא לאלגוריתמיקה באמצעות </a:t>
            </a:r>
            <a:r>
              <a:rPr lang="en-US" sz="2400" dirty="0">
                <a:latin typeface="Tahoma" pitchFamily="34" charset="0"/>
                <a:cs typeface="+mn-cs"/>
              </a:rPr>
              <a:t>Python – </a:t>
            </a:r>
            <a:r>
              <a:rPr lang="he-IL" sz="2400" dirty="0">
                <a:latin typeface="Tahoma" pitchFamily="34" charset="0"/>
                <a:cs typeface="+mn-cs"/>
              </a:rPr>
              <a:t> חלק א</a:t>
            </a:r>
          </a:p>
          <a:p>
            <a:pPr>
              <a:lnSpc>
                <a:spcPct val="150000"/>
              </a:lnSpc>
              <a:spcAft>
                <a:spcPts val="600"/>
              </a:spcAft>
              <a:buFont typeface="Wingdings" panose="05000000000000000000" pitchFamily="2" charset="2"/>
              <a:buChar char="q"/>
            </a:pPr>
            <a:r>
              <a:rPr lang="he-IL" sz="2400" b="1" dirty="0">
                <a:latin typeface="Tahoma" pitchFamily="34" charset="0"/>
                <a:cs typeface="+mn-cs"/>
              </a:rPr>
              <a:t>כיתה ט’:</a:t>
            </a:r>
            <a:r>
              <a:rPr lang="en-US" sz="2400" b="1" dirty="0">
                <a:latin typeface="Tahoma" pitchFamily="34" charset="0"/>
                <a:cs typeface="+mn-cs"/>
              </a:rPr>
              <a:t> </a:t>
            </a:r>
            <a:r>
              <a:rPr lang="he-IL" sz="2400" dirty="0">
                <a:latin typeface="Tahoma" pitchFamily="34" charset="0"/>
              </a:rPr>
              <a:t>מבוא לאלגוריתמיקה באמצעות </a:t>
            </a:r>
            <a:r>
              <a:rPr lang="en-US" sz="2400" dirty="0">
                <a:latin typeface="Tahoma" pitchFamily="34" charset="0"/>
              </a:rPr>
              <a:t>Python – </a:t>
            </a:r>
            <a:r>
              <a:rPr lang="he-IL" sz="2400" dirty="0">
                <a:latin typeface="Tahoma" pitchFamily="34" charset="0"/>
              </a:rPr>
              <a:t> חלק ב</a:t>
            </a:r>
          </a:p>
          <a:p>
            <a:pPr marL="0" indent="0">
              <a:lnSpc>
                <a:spcPct val="150000"/>
              </a:lnSpc>
              <a:spcAft>
                <a:spcPts val="600"/>
              </a:spcAft>
              <a:buClr>
                <a:schemeClr val="accent1"/>
              </a:buClr>
              <a:buNone/>
            </a:pPr>
            <a:endParaRPr lang="he-IL" sz="2400" dirty="0">
              <a:latin typeface="Tahoma" pitchFamily="34" charset="0"/>
              <a:cs typeface="+mn-cs"/>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3537"/>
            <a:ext cx="1112828" cy="110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A3BB1709-B9FE-4634-9BA6-0B3FF75773D9}"/>
              </a:ext>
            </a:extLst>
          </p:cNvPr>
          <p:cNvPicPr>
            <a:picLocks noChangeAspect="1"/>
          </p:cNvPicPr>
          <p:nvPr/>
        </p:nvPicPr>
        <p:blipFill>
          <a:blip r:embed="rId3"/>
          <a:stretch>
            <a:fillRect/>
          </a:stretch>
        </p:blipFill>
        <p:spPr>
          <a:xfrm>
            <a:off x="0" y="4247963"/>
            <a:ext cx="3299460" cy="2476500"/>
          </a:xfrm>
          <a:prstGeom prst="rect">
            <a:avLst/>
          </a:prstGeom>
        </p:spPr>
      </p:pic>
    </p:spTree>
    <p:extLst>
      <p:ext uri="{BB962C8B-B14F-4D97-AF65-F5344CB8AC3E}">
        <p14:creationId xmlns:p14="http://schemas.microsoft.com/office/powerpoint/2010/main" val="1270805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dirty="0"/>
              <a:t>כיתה ז': מבוא לאלגוריתמיקה באמצעות </a:t>
            </a:r>
            <a:r>
              <a:rPr lang="en-US" dirty="0"/>
              <a:t>SCRATCH</a:t>
            </a:r>
          </a:p>
        </p:txBody>
      </p:sp>
      <p:sp>
        <p:nvSpPr>
          <p:cNvPr id="3" name="Content Placeholder 2"/>
          <p:cNvSpPr>
            <a:spLocks noGrp="1"/>
          </p:cNvSpPr>
          <p:nvPr>
            <p:ph idx="1"/>
          </p:nvPr>
        </p:nvSpPr>
        <p:spPr>
          <a:xfrm>
            <a:off x="457200" y="1566613"/>
            <a:ext cx="8229600" cy="4525963"/>
          </a:xfrm>
        </p:spPr>
        <p:txBody>
          <a:bodyPr>
            <a:normAutofit fontScale="92500"/>
          </a:bodyPr>
          <a:lstStyle/>
          <a:p>
            <a:pPr>
              <a:lnSpc>
                <a:spcPct val="150000"/>
              </a:lnSpc>
              <a:buFont typeface="Wingdings" panose="05000000000000000000" pitchFamily="2" charset="2"/>
              <a:buChar char="q"/>
            </a:pPr>
            <a:r>
              <a:rPr lang="he-IL" sz="2800" dirty="0"/>
              <a:t>הכרת יסודות התכנות באמצעות בניית משחקים בתוכנת סקראצ': </a:t>
            </a:r>
          </a:p>
          <a:p>
            <a:pPr lvl="1">
              <a:lnSpc>
                <a:spcPct val="150000"/>
              </a:lnSpc>
              <a:buFont typeface="Courier New" panose="02070309020205020404" pitchFamily="49" charset="0"/>
              <a:buChar char="o"/>
            </a:pPr>
            <a:r>
              <a:rPr lang="he-IL" sz="2400" dirty="0"/>
              <a:t>מהי חשיבה אלגוריתמית, </a:t>
            </a:r>
          </a:p>
          <a:p>
            <a:pPr lvl="1">
              <a:lnSpc>
                <a:spcPct val="150000"/>
              </a:lnSpc>
              <a:buFont typeface="Courier New" panose="02070309020205020404" pitchFamily="49" charset="0"/>
              <a:buChar char="o"/>
            </a:pPr>
            <a:r>
              <a:rPr lang="he-IL" sz="2400" dirty="0"/>
              <a:t>מהו אובייקט </a:t>
            </a:r>
          </a:p>
          <a:p>
            <a:pPr lvl="1">
              <a:lnSpc>
                <a:spcPct val="150000"/>
              </a:lnSpc>
              <a:buFont typeface="Courier New" panose="02070309020205020404" pitchFamily="49" charset="0"/>
              <a:buChar char="o"/>
            </a:pPr>
            <a:r>
              <a:rPr lang="he-IL" sz="2400" dirty="0"/>
              <a:t>כיצד מתקשרים עם המחשב באמצעות קלט ופלט</a:t>
            </a:r>
          </a:p>
          <a:p>
            <a:pPr lvl="1">
              <a:lnSpc>
                <a:spcPct val="150000"/>
              </a:lnSpc>
              <a:buFont typeface="Courier New" panose="02070309020205020404" pitchFamily="49" charset="0"/>
              <a:buChar char="o"/>
            </a:pPr>
            <a:r>
              <a:rPr lang="he-IL" sz="2400" dirty="0"/>
              <a:t>לולאות ביצוע חוזר ועוד.</a:t>
            </a:r>
          </a:p>
          <a:p>
            <a:pPr>
              <a:lnSpc>
                <a:spcPct val="150000"/>
              </a:lnSpc>
              <a:buFont typeface="Wingdings" panose="05000000000000000000" pitchFamily="2" charset="2"/>
              <a:buChar char="q"/>
            </a:pPr>
            <a:r>
              <a:rPr lang="he-IL" sz="2800" dirty="0"/>
              <a:t>כל זאת באמצעות משחקים שהתלמידים יבנו בעצמם להנאתם</a:t>
            </a:r>
          </a:p>
          <a:p>
            <a:endParaRPr lang="en-US"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3537"/>
            <a:ext cx="1112828" cy="110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F8570C03-AE2F-45F5-A264-94F54B0CABAD}"/>
              </a:ext>
            </a:extLst>
          </p:cNvPr>
          <p:cNvPicPr>
            <a:picLocks noChangeAspect="1"/>
          </p:cNvPicPr>
          <p:nvPr/>
        </p:nvPicPr>
        <p:blipFill>
          <a:blip r:embed="rId3"/>
          <a:stretch>
            <a:fillRect/>
          </a:stretch>
        </p:blipFill>
        <p:spPr>
          <a:xfrm>
            <a:off x="270187" y="2244635"/>
            <a:ext cx="2438400" cy="1584960"/>
          </a:xfrm>
          <a:prstGeom prst="rect">
            <a:avLst/>
          </a:prstGeom>
        </p:spPr>
      </p:pic>
      <p:pic>
        <p:nvPicPr>
          <p:cNvPr id="8" name="Picture 7">
            <a:extLst>
              <a:ext uri="{FF2B5EF4-FFF2-40B4-BE49-F238E27FC236}">
                <a16:creationId xmlns:a16="http://schemas.microsoft.com/office/drawing/2014/main" id="{93391102-A97C-4B7A-953F-E44B833B54B0}"/>
              </a:ext>
            </a:extLst>
          </p:cNvPr>
          <p:cNvPicPr>
            <a:picLocks noChangeAspect="1"/>
          </p:cNvPicPr>
          <p:nvPr/>
        </p:nvPicPr>
        <p:blipFill>
          <a:blip r:embed="rId4"/>
          <a:stretch>
            <a:fillRect/>
          </a:stretch>
        </p:blipFill>
        <p:spPr>
          <a:xfrm>
            <a:off x="3419872" y="2244635"/>
            <a:ext cx="1432560" cy="1493520"/>
          </a:xfrm>
          <a:prstGeom prst="rect">
            <a:avLst/>
          </a:prstGeom>
        </p:spPr>
      </p:pic>
    </p:spTree>
    <p:extLst>
      <p:ext uri="{BB962C8B-B14F-4D97-AF65-F5344CB8AC3E}">
        <p14:creationId xmlns:p14="http://schemas.microsoft.com/office/powerpoint/2010/main" val="1422429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פיזיקה בחטיבת הביניים</a:t>
            </a:r>
            <a:endParaRPr lang="en-US" dirty="0"/>
          </a:p>
        </p:txBody>
      </p:sp>
      <p:sp>
        <p:nvSpPr>
          <p:cNvPr id="3" name="Content Placeholder 2"/>
          <p:cNvSpPr>
            <a:spLocks noGrp="1"/>
          </p:cNvSpPr>
          <p:nvPr>
            <p:ph idx="1"/>
          </p:nvPr>
        </p:nvSpPr>
        <p:spPr>
          <a:xfrm>
            <a:off x="2267744" y="1484784"/>
            <a:ext cx="6419056" cy="4525963"/>
          </a:xfrm>
        </p:spPr>
        <p:txBody>
          <a:bodyPr>
            <a:normAutofit fontScale="85000" lnSpcReduction="20000"/>
          </a:bodyPr>
          <a:lstStyle/>
          <a:p>
            <a:pPr>
              <a:lnSpc>
                <a:spcPct val="150000"/>
              </a:lnSpc>
              <a:buFont typeface="Wingdings" panose="05000000000000000000" pitchFamily="2" charset="2"/>
              <a:buChar char="q"/>
            </a:pPr>
            <a:r>
              <a:rPr lang="he-IL" sz="3100" dirty="0"/>
              <a:t>השכלה בפיזיקה עוזרת להבנת סוגיות רבות העומדות על סדר היום הציבורי ותורמת להרגשת השייכות לעולם הטכנולוגי שבו אנו חיים.</a:t>
            </a:r>
          </a:p>
          <a:p>
            <a:pPr marL="0" indent="0">
              <a:lnSpc>
                <a:spcPct val="150000"/>
              </a:lnSpc>
              <a:buClr>
                <a:srgbClr val="0070C0"/>
              </a:buClr>
              <a:buNone/>
            </a:pPr>
            <a:endParaRPr lang="he-IL" sz="3100" dirty="0"/>
          </a:p>
          <a:p>
            <a:pPr>
              <a:lnSpc>
                <a:spcPct val="150000"/>
              </a:lnSpc>
              <a:buFont typeface="Wingdings" panose="05000000000000000000" pitchFamily="2" charset="2"/>
              <a:buChar char="q"/>
            </a:pPr>
            <a:r>
              <a:rPr lang="he-IL" sz="3100" dirty="0"/>
              <a:t>לימודי הפיזיקה מסייעים לפיתוח כישורי חשיבה ומטפחים את הצד האינטלקטואלי של אישיות תלמידינו.</a:t>
            </a:r>
          </a:p>
          <a:p>
            <a:pPr marL="536575" indent="-536575">
              <a:buClr>
                <a:srgbClr val="0070C0"/>
              </a:buClr>
              <a:buFont typeface="Wingdings" pitchFamily="2" charset="2"/>
              <a:buChar char="v"/>
            </a:pPr>
            <a:endParaRPr lang="he-IL" dirty="0"/>
          </a:p>
          <a:p>
            <a:pPr marL="536575" indent="-536575"/>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3537"/>
            <a:ext cx="1112828" cy="110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Image result for ‫ניוטון‬‎"/>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EEE4FD91-8BC0-4192-AA0A-487E5C2C0B13}"/>
              </a:ext>
            </a:extLst>
          </p:cNvPr>
          <p:cNvPicPr>
            <a:picLocks noChangeAspect="1"/>
          </p:cNvPicPr>
          <p:nvPr/>
        </p:nvPicPr>
        <p:blipFill>
          <a:blip r:embed="rId3"/>
          <a:stretch>
            <a:fillRect/>
          </a:stretch>
        </p:blipFill>
        <p:spPr>
          <a:xfrm>
            <a:off x="134993" y="1484784"/>
            <a:ext cx="1844040" cy="2468880"/>
          </a:xfrm>
          <a:prstGeom prst="rect">
            <a:avLst/>
          </a:prstGeom>
        </p:spPr>
      </p:pic>
      <p:pic>
        <p:nvPicPr>
          <p:cNvPr id="7" name="Picture 6">
            <a:extLst>
              <a:ext uri="{FF2B5EF4-FFF2-40B4-BE49-F238E27FC236}">
                <a16:creationId xmlns:a16="http://schemas.microsoft.com/office/drawing/2014/main" id="{746C2D63-A237-404E-858B-F26F41A74308}"/>
              </a:ext>
            </a:extLst>
          </p:cNvPr>
          <p:cNvPicPr>
            <a:picLocks noChangeAspect="1"/>
          </p:cNvPicPr>
          <p:nvPr/>
        </p:nvPicPr>
        <p:blipFill>
          <a:blip r:embed="rId4"/>
          <a:stretch>
            <a:fillRect/>
          </a:stretch>
        </p:blipFill>
        <p:spPr>
          <a:xfrm>
            <a:off x="142613" y="4225260"/>
            <a:ext cx="1828800" cy="2506980"/>
          </a:xfrm>
          <a:prstGeom prst="rect">
            <a:avLst/>
          </a:prstGeom>
        </p:spPr>
      </p:pic>
    </p:spTree>
    <p:extLst>
      <p:ext uri="{BB962C8B-B14F-4D97-AF65-F5344CB8AC3E}">
        <p14:creationId xmlns:p14="http://schemas.microsoft.com/office/powerpoint/2010/main" val="3991437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תכנית הלימודים בפיזיקה</a:t>
            </a:r>
            <a:endParaRPr lang="en-US" dirty="0"/>
          </a:p>
        </p:txBody>
      </p:sp>
      <p:sp>
        <p:nvSpPr>
          <p:cNvPr id="3" name="Content Placeholder 2"/>
          <p:cNvSpPr>
            <a:spLocks noGrp="1"/>
          </p:cNvSpPr>
          <p:nvPr>
            <p:ph idx="1"/>
          </p:nvPr>
        </p:nvSpPr>
        <p:spPr>
          <a:xfrm>
            <a:off x="1619672" y="1484040"/>
            <a:ext cx="7067128" cy="4177208"/>
          </a:xfrm>
        </p:spPr>
        <p:txBody>
          <a:bodyPr>
            <a:normAutofit/>
          </a:bodyPr>
          <a:lstStyle/>
          <a:p>
            <a:pPr>
              <a:lnSpc>
                <a:spcPct val="130000"/>
              </a:lnSpc>
              <a:spcAft>
                <a:spcPts val="600"/>
              </a:spcAft>
              <a:buFont typeface="Wingdings" panose="05000000000000000000" pitchFamily="2" charset="2"/>
              <a:buChar char="q"/>
            </a:pPr>
            <a:r>
              <a:rPr lang="he-IL" sz="2600" b="1" dirty="0">
                <a:latin typeface="Tahoma" pitchFamily="34" charset="0"/>
                <a:cs typeface="+mn-cs"/>
              </a:rPr>
              <a:t>כיתה ז': </a:t>
            </a:r>
            <a:r>
              <a:rPr lang="he-IL" sz="2600" dirty="0">
                <a:latin typeface="Tahoma" pitchFamily="34" charset="0"/>
                <a:cs typeface="+mn-cs"/>
              </a:rPr>
              <a:t>גדלים פיזיקליים ומדידות, תנועה מכנית, אנרגיה ואור.</a:t>
            </a:r>
          </a:p>
          <a:p>
            <a:pPr>
              <a:lnSpc>
                <a:spcPct val="130000"/>
              </a:lnSpc>
              <a:spcAft>
                <a:spcPts val="600"/>
              </a:spcAft>
              <a:buFont typeface="Wingdings" panose="05000000000000000000" pitchFamily="2" charset="2"/>
              <a:buChar char="q"/>
            </a:pPr>
            <a:r>
              <a:rPr lang="he-IL" sz="2600" b="1" dirty="0">
                <a:latin typeface="Tahoma" pitchFamily="34" charset="0"/>
                <a:cs typeface="+mn-cs"/>
              </a:rPr>
              <a:t>כיתה ח': </a:t>
            </a:r>
            <a:r>
              <a:rPr lang="he-IL" sz="2600" dirty="0">
                <a:latin typeface="Tahoma" pitchFamily="34" charset="0"/>
                <a:cs typeface="+mn-cs"/>
              </a:rPr>
              <a:t>תנועה ואינטראקציה בחלל, כוחות וחוקי ניוטון, אלקטרומגנטיות והידרוסטטיקה.</a:t>
            </a:r>
          </a:p>
          <a:p>
            <a:pPr>
              <a:lnSpc>
                <a:spcPct val="130000"/>
              </a:lnSpc>
              <a:spcAft>
                <a:spcPts val="600"/>
              </a:spcAft>
              <a:buFont typeface="Wingdings" panose="05000000000000000000" pitchFamily="2" charset="2"/>
              <a:buChar char="q"/>
            </a:pPr>
            <a:r>
              <a:rPr lang="he-IL" sz="2600" b="1" dirty="0">
                <a:latin typeface="Tahoma" pitchFamily="34" charset="0"/>
                <a:cs typeface="+mn-cs"/>
              </a:rPr>
              <a:t>כיתה ט': </a:t>
            </a:r>
            <a:r>
              <a:rPr lang="he-IL" sz="2600" dirty="0">
                <a:latin typeface="Tahoma" pitchFamily="34" charset="0"/>
                <a:cs typeface="+mn-cs"/>
              </a:rPr>
              <a:t>אנרגיה מכנית, אנרגית חום, אנרגיה חשמלית, תנועה במישור, תנועה מעגלית, כח המשיכה העולמי ואופטיקה.</a:t>
            </a:r>
          </a:p>
          <a:p>
            <a:endParaRPr lang="en-US" dirty="0">
              <a:cs typeface="+mn-cs"/>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3537"/>
            <a:ext cx="1112828" cy="110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46" y="3717032"/>
            <a:ext cx="173355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23213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25760"/>
            <a:ext cx="7920880" cy="1143000"/>
          </a:xfrm>
        </p:spPr>
        <p:txBody>
          <a:bodyPr>
            <a:normAutofit/>
          </a:bodyPr>
          <a:lstStyle/>
          <a:p>
            <a:r>
              <a:rPr lang="he-IL" sz="3200" dirty="0"/>
              <a:t>העשרה מתמטית לכיתת המנהיגות המדעית</a:t>
            </a:r>
            <a:endParaRPr lang="en-US" sz="32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3537"/>
            <a:ext cx="1112828" cy="110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טבלה 1"/>
          <p:cNvGraphicFramePr>
            <a:graphicFrameLocks noGrp="1"/>
          </p:cNvGraphicFramePr>
          <p:nvPr>
            <p:extLst>
              <p:ext uri="{D42A27DB-BD31-4B8C-83A1-F6EECF244321}">
                <p14:modId xmlns:p14="http://schemas.microsoft.com/office/powerpoint/2010/main" val="2719076450"/>
              </p:ext>
            </p:extLst>
          </p:nvPr>
        </p:nvGraphicFramePr>
        <p:xfrm>
          <a:off x="251521" y="1844825"/>
          <a:ext cx="8208912" cy="3890886"/>
        </p:xfrm>
        <a:graphic>
          <a:graphicData uri="http://schemas.openxmlformats.org/drawingml/2006/table">
            <a:tbl>
              <a:tblPr rtl="1" firstRow="1" bandRow="1">
                <a:tableStyleId>{6E25E649-3F16-4E02-A733-19D2CDBF48F0}</a:tableStyleId>
              </a:tblPr>
              <a:tblGrid>
                <a:gridCol w="1218267">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6782365">
                  <a:extLst>
                    <a:ext uri="{9D8B030D-6E8A-4147-A177-3AD203B41FA5}">
                      <a16:colId xmlns:a16="http://schemas.microsoft.com/office/drawing/2014/main" val="20002"/>
                    </a:ext>
                  </a:extLst>
                </a:gridCol>
              </a:tblGrid>
              <a:tr h="495765">
                <a:tc>
                  <a:txBody>
                    <a:bodyPr/>
                    <a:lstStyle/>
                    <a:p>
                      <a:pPr algn="ctr">
                        <a:lnSpc>
                          <a:spcPct val="150000"/>
                        </a:lnSpc>
                      </a:pPr>
                      <a:r>
                        <a:rPr lang="he-IL" sz="2000" dirty="0"/>
                        <a:t>כיתה</a:t>
                      </a:r>
                      <a:endParaRPr lang="en-US" sz="2000" b="1" dirty="0"/>
                    </a:p>
                  </a:txBody>
                  <a:tcPr/>
                </a:tc>
                <a:tc>
                  <a:txBody>
                    <a:bodyPr/>
                    <a:lstStyle/>
                    <a:p>
                      <a:pPr algn="ctr">
                        <a:lnSpc>
                          <a:spcPct val="150000"/>
                        </a:lnSpc>
                      </a:pPr>
                      <a:endParaRPr lang="en-US" sz="2000" b="1" dirty="0"/>
                    </a:p>
                  </a:txBody>
                  <a:tcPr/>
                </a:tc>
                <a:tc>
                  <a:txBody>
                    <a:bodyPr/>
                    <a:lstStyle/>
                    <a:p>
                      <a:pPr algn="ctr">
                        <a:lnSpc>
                          <a:spcPct val="150000"/>
                        </a:lnSpc>
                      </a:pPr>
                      <a:endParaRPr lang="en-US" sz="2000" b="1" dirty="0"/>
                    </a:p>
                  </a:txBody>
                  <a:tcPr/>
                </a:tc>
                <a:extLst>
                  <a:ext uri="{0D108BD9-81ED-4DB2-BD59-A6C34878D82A}">
                    <a16:rowId xmlns:a16="http://schemas.microsoft.com/office/drawing/2014/main" val="10000"/>
                  </a:ext>
                </a:extLst>
              </a:tr>
              <a:tr h="938727">
                <a:tc>
                  <a:txBody>
                    <a:bodyPr/>
                    <a:lstStyle/>
                    <a:p>
                      <a:pPr algn="ctr">
                        <a:lnSpc>
                          <a:spcPct val="150000"/>
                        </a:lnSpc>
                      </a:pPr>
                      <a:r>
                        <a:rPr lang="he-IL" sz="2000" dirty="0"/>
                        <a:t>ז'</a:t>
                      </a:r>
                      <a:endParaRPr lang="en-US" sz="2000" b="1" dirty="0">
                        <a:solidFill>
                          <a:schemeClr val="tx1"/>
                        </a:solidFill>
                      </a:endParaRPr>
                    </a:p>
                  </a:txBody>
                  <a:tcPr/>
                </a:tc>
                <a:tc>
                  <a:txBody>
                    <a:bodyPr/>
                    <a:lstStyle/>
                    <a:p>
                      <a:pPr algn="ctr">
                        <a:lnSpc>
                          <a:spcPct val="150000"/>
                        </a:lnSpc>
                      </a:pPr>
                      <a:endParaRPr lang="en-US" sz="2000" b="1" dirty="0">
                        <a:solidFill>
                          <a:schemeClr val="tx1"/>
                        </a:solidFill>
                      </a:endParaRPr>
                    </a:p>
                  </a:txBody>
                  <a:tcPr/>
                </a:tc>
                <a:tc>
                  <a:txBody>
                    <a:bodyPr/>
                    <a:lstStyle/>
                    <a:p>
                      <a:pPr algn="r">
                        <a:lnSpc>
                          <a:spcPct val="150000"/>
                        </a:lnSpc>
                      </a:pPr>
                      <a:r>
                        <a:rPr lang="he-IL" sz="2000" dirty="0"/>
                        <a:t>חבורות, לוגיקה,</a:t>
                      </a:r>
                      <a:r>
                        <a:rPr lang="en-US" sz="2000" dirty="0"/>
                        <a:t> </a:t>
                      </a:r>
                      <a:r>
                        <a:rPr lang="he-IL" sz="2000" dirty="0"/>
                        <a:t>שאלות מילוליות, שטחים והיקפים של מצולעים.</a:t>
                      </a:r>
                    </a:p>
                  </a:txBody>
                  <a:tcPr/>
                </a:tc>
                <a:extLst>
                  <a:ext uri="{0D108BD9-81ED-4DB2-BD59-A6C34878D82A}">
                    <a16:rowId xmlns:a16="http://schemas.microsoft.com/office/drawing/2014/main" val="10001"/>
                  </a:ext>
                </a:extLst>
              </a:tr>
              <a:tr h="947830">
                <a:tc>
                  <a:txBody>
                    <a:bodyPr/>
                    <a:lstStyle/>
                    <a:p>
                      <a:pPr algn="ctr">
                        <a:lnSpc>
                          <a:spcPct val="150000"/>
                        </a:lnSpc>
                      </a:pPr>
                      <a:r>
                        <a:rPr lang="he-IL" sz="2000" dirty="0"/>
                        <a:t>ח'</a:t>
                      </a:r>
                      <a:endParaRPr lang="en-US" sz="2000" b="1" dirty="0">
                        <a:solidFill>
                          <a:schemeClr val="tx1"/>
                        </a:solidFill>
                      </a:endParaRPr>
                    </a:p>
                  </a:txBody>
                  <a:tcPr/>
                </a:tc>
                <a:tc>
                  <a:txBody>
                    <a:bodyPr/>
                    <a:lstStyle/>
                    <a:p>
                      <a:pPr algn="ctr">
                        <a:lnSpc>
                          <a:spcPct val="150000"/>
                        </a:lnSpc>
                      </a:pPr>
                      <a:endParaRPr lang="en-US" sz="2000" b="1" dirty="0">
                        <a:solidFill>
                          <a:schemeClr val="tx1"/>
                        </a:solidFill>
                      </a:endParaRPr>
                    </a:p>
                  </a:txBody>
                  <a:tcPr/>
                </a:tc>
                <a:tc>
                  <a:txBody>
                    <a:bodyPr/>
                    <a:lstStyle/>
                    <a:p>
                      <a:pPr algn="r">
                        <a:lnSpc>
                          <a:spcPct val="150000"/>
                        </a:lnSpc>
                      </a:pPr>
                      <a:r>
                        <a:rPr lang="he-IL" sz="2000" dirty="0"/>
                        <a:t>מספרי פיבונאצ'י, גיאומטריה, טריגונומטריה, בעיות הספק, בעיות מספרים, בעיות אחוזים ותערובת, חזקות ושורשים</a:t>
                      </a:r>
                      <a:endParaRPr lang="en-US" sz="2000" b="1" dirty="0">
                        <a:solidFill>
                          <a:schemeClr val="tx1"/>
                        </a:solidFill>
                      </a:endParaRPr>
                    </a:p>
                  </a:txBody>
                  <a:tcPr/>
                </a:tc>
                <a:extLst>
                  <a:ext uri="{0D108BD9-81ED-4DB2-BD59-A6C34878D82A}">
                    <a16:rowId xmlns:a16="http://schemas.microsoft.com/office/drawing/2014/main" val="10002"/>
                  </a:ext>
                </a:extLst>
              </a:tr>
              <a:tr h="1397679">
                <a:tc>
                  <a:txBody>
                    <a:bodyPr/>
                    <a:lstStyle/>
                    <a:p>
                      <a:pPr algn="ctr">
                        <a:lnSpc>
                          <a:spcPct val="150000"/>
                        </a:lnSpc>
                      </a:pPr>
                      <a:r>
                        <a:rPr lang="he-IL" sz="2000" dirty="0"/>
                        <a:t>ט'</a:t>
                      </a:r>
                      <a:endParaRPr lang="en-US" sz="2000" b="1" dirty="0">
                        <a:solidFill>
                          <a:schemeClr val="tx1"/>
                        </a:solidFill>
                      </a:endParaRPr>
                    </a:p>
                  </a:txBody>
                  <a:tcPr/>
                </a:tc>
                <a:tc>
                  <a:txBody>
                    <a:bodyPr/>
                    <a:lstStyle/>
                    <a:p>
                      <a:pPr algn="ctr">
                        <a:lnSpc>
                          <a:spcPct val="150000"/>
                        </a:lnSpc>
                      </a:pPr>
                      <a:endParaRPr lang="en-US" sz="2000" b="1" dirty="0">
                        <a:solidFill>
                          <a:schemeClr val="tx1"/>
                        </a:solidFill>
                      </a:endParaRPr>
                    </a:p>
                  </a:txBody>
                  <a:tcPr/>
                </a:tc>
                <a:tc>
                  <a:txBody>
                    <a:bodyPr/>
                    <a:lstStyle/>
                    <a:p>
                      <a:pPr algn="r" rtl="1">
                        <a:lnSpc>
                          <a:spcPct val="150000"/>
                        </a:lnSpc>
                      </a:pPr>
                      <a:r>
                        <a:rPr lang="he-IL" sz="2000" dirty="0"/>
                        <a:t>פונקציות מיוחדות (מפונקציה לגרף ובחזרה), גיאומטריה דדוקטיבית,</a:t>
                      </a:r>
                    </a:p>
                    <a:p>
                      <a:pPr algn="r" rtl="1">
                        <a:lnSpc>
                          <a:spcPct val="150000"/>
                        </a:lnSpc>
                      </a:pPr>
                      <a:r>
                        <a:rPr lang="he-IL" sz="2000" dirty="0"/>
                        <a:t>בעיות מילוליות ממעלה שנייה</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3674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DA30-59C2-45D2-BB04-B7B5E65FAFF1}"/>
              </a:ext>
            </a:extLst>
          </p:cNvPr>
          <p:cNvSpPr>
            <a:spLocks noGrp="1"/>
          </p:cNvSpPr>
          <p:nvPr>
            <p:ph type="title"/>
          </p:nvPr>
        </p:nvSpPr>
        <p:spPr>
          <a:xfrm>
            <a:off x="457200" y="125760"/>
            <a:ext cx="8229600" cy="1143000"/>
          </a:xfrm>
        </p:spPr>
        <p:txBody>
          <a:bodyPr/>
          <a:lstStyle/>
          <a:p>
            <a:r>
              <a:rPr lang="he-IL"/>
              <a:t>לימודי האנגלית</a:t>
            </a:r>
            <a:endParaRPr lang="en-IL" dirty="0"/>
          </a:p>
        </p:txBody>
      </p:sp>
      <p:sp>
        <p:nvSpPr>
          <p:cNvPr id="3" name="Content Placeholder 2">
            <a:extLst>
              <a:ext uri="{FF2B5EF4-FFF2-40B4-BE49-F238E27FC236}">
                <a16:creationId xmlns:a16="http://schemas.microsoft.com/office/drawing/2014/main" id="{89599963-7236-4F56-8B86-8DB6D14B8C76}"/>
              </a:ext>
            </a:extLst>
          </p:cNvPr>
          <p:cNvSpPr>
            <a:spLocks noGrp="1"/>
          </p:cNvSpPr>
          <p:nvPr>
            <p:ph idx="1"/>
          </p:nvPr>
        </p:nvSpPr>
        <p:spPr>
          <a:xfrm>
            <a:off x="545938" y="1284508"/>
            <a:ext cx="8229600" cy="4525963"/>
          </a:xfrm>
        </p:spPr>
        <p:txBody>
          <a:bodyPr/>
          <a:lstStyle/>
          <a:p>
            <a:pPr>
              <a:lnSpc>
                <a:spcPct val="130000"/>
              </a:lnSpc>
              <a:buFont typeface="Wingdings" panose="05000000000000000000" pitchFamily="2" charset="2"/>
              <a:buChar char="q"/>
            </a:pPr>
            <a:r>
              <a:rPr lang="he-IL" sz="2500"/>
              <a:t>לימודי האנגלית בכתה זו ילמדו באופן מואץ ברמה של הקבצה א+.</a:t>
            </a:r>
          </a:p>
          <a:p>
            <a:pPr>
              <a:lnSpc>
                <a:spcPct val="130000"/>
              </a:lnSpc>
              <a:buFont typeface="Wingdings" panose="05000000000000000000" pitchFamily="2" charset="2"/>
              <a:buChar char="q"/>
            </a:pPr>
            <a:r>
              <a:rPr lang="en-US" sz="2500"/>
              <a:t>Generation Global</a:t>
            </a:r>
            <a:endParaRPr lang="he-IL" sz="2500"/>
          </a:p>
          <a:p>
            <a:pPr>
              <a:lnSpc>
                <a:spcPct val="130000"/>
              </a:lnSpc>
              <a:buFont typeface="Wingdings" panose="05000000000000000000" pitchFamily="2" charset="2"/>
              <a:buChar char="q"/>
            </a:pPr>
            <a:r>
              <a:rPr lang="he-IL" sz="2500"/>
              <a:t>לימודי המחשבים בכתה ז' ילמדו בשפה האנגלית</a:t>
            </a:r>
          </a:p>
          <a:p>
            <a:pPr>
              <a:lnSpc>
                <a:spcPct val="130000"/>
              </a:lnSpc>
              <a:buFont typeface="Wingdings" panose="05000000000000000000" pitchFamily="2" charset="2"/>
              <a:buChar char="q"/>
            </a:pPr>
            <a:r>
              <a:rPr lang="he-IL" sz="2500"/>
              <a:t>בחירת התכנים (מאמרים, קטעי טקסט וכולי) יבחרו מהתחום המדעי ומתחום המנהיגות.</a:t>
            </a:r>
            <a:endParaRPr lang="he-IL" sz="2500" dirty="0"/>
          </a:p>
        </p:txBody>
      </p:sp>
      <p:pic>
        <p:nvPicPr>
          <p:cNvPr id="1026" name="Picture 2" descr="Image result for English">
            <a:extLst>
              <a:ext uri="{FF2B5EF4-FFF2-40B4-BE49-F238E27FC236}">
                <a16:creationId xmlns:a16="http://schemas.microsoft.com/office/drawing/2014/main" id="{84EFC3DA-15D4-4E81-BE51-BF1308401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5" y="4567305"/>
            <a:ext cx="4897933" cy="201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383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7931224" cy="1143000"/>
          </a:xfrm>
        </p:spPr>
        <p:txBody>
          <a:bodyPr/>
          <a:lstStyle/>
          <a:p>
            <a:r>
              <a:rPr lang="he-IL" dirty="0"/>
              <a:t>העשרה במדעים</a:t>
            </a:r>
            <a:endParaRPr lang="en-US" dirty="0"/>
          </a:p>
        </p:txBody>
      </p:sp>
      <p:sp>
        <p:nvSpPr>
          <p:cNvPr id="3" name="Content Placeholder 2"/>
          <p:cNvSpPr>
            <a:spLocks noGrp="1"/>
          </p:cNvSpPr>
          <p:nvPr>
            <p:ph idx="1"/>
          </p:nvPr>
        </p:nvSpPr>
        <p:spPr>
          <a:xfrm>
            <a:off x="1546920" y="1484784"/>
            <a:ext cx="7139880" cy="4525963"/>
          </a:xfrm>
        </p:spPr>
        <p:txBody>
          <a:bodyPr>
            <a:normAutofit fontScale="77500" lnSpcReduction="20000"/>
          </a:bodyPr>
          <a:lstStyle/>
          <a:p>
            <a:pPr>
              <a:lnSpc>
                <a:spcPct val="150000"/>
              </a:lnSpc>
              <a:spcBef>
                <a:spcPts val="1200"/>
              </a:spcBef>
              <a:buFont typeface="Wingdings" panose="05000000000000000000" pitchFamily="2" charset="2"/>
              <a:buChar char="q"/>
            </a:pPr>
            <a:r>
              <a:rPr lang="he-IL" b="1" dirty="0"/>
              <a:t>הרחבה והעמקה של נושאים </a:t>
            </a:r>
            <a:r>
              <a:rPr lang="he-IL" dirty="0"/>
              <a:t>מתוך תכנית הלימודים הכללית  במדעים .</a:t>
            </a:r>
          </a:p>
          <a:p>
            <a:pPr>
              <a:lnSpc>
                <a:spcPct val="150000"/>
              </a:lnSpc>
              <a:spcBef>
                <a:spcPts val="1200"/>
              </a:spcBef>
              <a:buFont typeface="Wingdings" panose="05000000000000000000" pitchFamily="2" charset="2"/>
              <a:buChar char="q"/>
            </a:pPr>
            <a:r>
              <a:rPr lang="he-IL" dirty="0"/>
              <a:t>התלמידים עוברים תהליך של </a:t>
            </a:r>
            <a:r>
              <a:rPr lang="he-IL" b="1" dirty="0"/>
              <a:t>חקר מדעי ופתרון בעיות </a:t>
            </a:r>
            <a:r>
              <a:rPr lang="he-IL" dirty="0"/>
              <a:t>בתכנים מתוך תכנית הלימודים : כימיה, אקולוגיה, התא, אנרגיה וטכנולוגיה – תוך כדי תהליך החקר מתקיימת הבניית מיומנויות, בחירת דרך חקר מתאימה, עיבוד וייצוג נתונים בטבלאות ובגרפים, הצגת תוצאות החקר </a:t>
            </a:r>
            <a:r>
              <a:rPr lang="en-US" dirty="0"/>
              <a:t> </a:t>
            </a:r>
            <a:r>
              <a:rPr lang="he-IL" dirty="0"/>
              <a:t>בפוסטר מדעי ועוד...</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3537"/>
            <a:ext cx="1112828" cy="110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9160"/>
            <a:ext cx="1772816" cy="17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582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965E45-1E25-4251-9871-DE3B191F442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182880" y="1270208"/>
            <a:ext cx="8778240" cy="5471160"/>
          </a:xfrm>
          <a:prstGeom prst="rect">
            <a:avLst/>
          </a:prstGeom>
        </p:spPr>
      </p:pic>
      <p:sp>
        <p:nvSpPr>
          <p:cNvPr id="2" name="Title 1"/>
          <p:cNvSpPr>
            <a:spLocks noGrp="1"/>
          </p:cNvSpPr>
          <p:nvPr>
            <p:ph type="title"/>
          </p:nvPr>
        </p:nvSpPr>
        <p:spPr/>
        <p:txBody>
          <a:bodyPr>
            <a:normAutofit/>
          </a:bodyPr>
          <a:lstStyle/>
          <a:p>
            <a:r>
              <a:rPr lang="he-IL" dirty="0"/>
              <a:t>תמיכה וליווי רגשי </a:t>
            </a:r>
            <a:endParaRPr lang="en-US" dirty="0"/>
          </a:p>
        </p:txBody>
      </p:sp>
      <p:sp>
        <p:nvSpPr>
          <p:cNvPr id="3" name="Content Placeholder 2"/>
          <p:cNvSpPr>
            <a:spLocks noGrp="1"/>
          </p:cNvSpPr>
          <p:nvPr>
            <p:ph idx="1"/>
          </p:nvPr>
        </p:nvSpPr>
        <p:spPr>
          <a:xfrm>
            <a:off x="320160" y="1521512"/>
            <a:ext cx="8640960" cy="4968552"/>
          </a:xfrm>
        </p:spPr>
        <p:txBody>
          <a:bodyPr>
            <a:noAutofit/>
          </a:bodyPr>
          <a:lstStyle/>
          <a:p>
            <a:pPr>
              <a:lnSpc>
                <a:spcPct val="170000"/>
              </a:lnSpc>
              <a:spcBef>
                <a:spcPts val="0"/>
              </a:spcBef>
              <a:spcAft>
                <a:spcPts val="600"/>
              </a:spcAft>
              <a:buClr>
                <a:srgbClr val="0070C0"/>
              </a:buClr>
              <a:buFont typeface="Wingdings" pitchFamily="2" charset="2"/>
              <a:buChar char="v"/>
            </a:pPr>
            <a:r>
              <a:rPr lang="he-IL" sz="2400" dirty="0"/>
              <a:t>המעבר לחטיבה מהווה שינוי </a:t>
            </a:r>
            <a:r>
              <a:rPr lang="he-IL" sz="2400" b="1" dirty="0"/>
              <a:t>בגיל ההתבגרות </a:t>
            </a:r>
            <a:r>
              <a:rPr lang="he-IL" sz="2400" dirty="0"/>
              <a:t>על מורכבותו</a:t>
            </a:r>
            <a:r>
              <a:rPr lang="en-US" sz="2400" dirty="0"/>
              <a:t>. </a:t>
            </a:r>
          </a:p>
          <a:p>
            <a:pPr>
              <a:lnSpc>
                <a:spcPct val="170000"/>
              </a:lnSpc>
              <a:spcBef>
                <a:spcPts val="0"/>
              </a:spcBef>
              <a:spcAft>
                <a:spcPts val="600"/>
              </a:spcAft>
              <a:buClr>
                <a:srgbClr val="0070C0"/>
              </a:buClr>
              <a:buFont typeface="Wingdings" pitchFamily="2" charset="2"/>
              <a:buChar char="v"/>
            </a:pPr>
            <a:r>
              <a:rPr lang="he-IL" sz="2400" dirty="0"/>
              <a:t>תלמידים בכיתה זו בעלי יכולות קוגניטיביות גבוהות מאוד אשר אינם תמיד בהלימה עם החלקים הרגשיים והחברתיים. </a:t>
            </a:r>
          </a:p>
          <a:p>
            <a:pPr>
              <a:lnSpc>
                <a:spcPct val="170000"/>
              </a:lnSpc>
              <a:spcBef>
                <a:spcPts val="0"/>
              </a:spcBef>
              <a:spcAft>
                <a:spcPts val="600"/>
              </a:spcAft>
              <a:buClr>
                <a:srgbClr val="0070C0"/>
              </a:buClr>
              <a:buFont typeface="Wingdings" pitchFamily="2" charset="2"/>
              <a:buChar char="v"/>
            </a:pPr>
            <a:r>
              <a:rPr lang="he-IL" sz="2400" b="1" dirty="0"/>
              <a:t>החינוך האישי </a:t>
            </a:r>
            <a:r>
              <a:rPr lang="he-IL" sz="2400" dirty="0"/>
              <a:t>בחטיבה הוא אחד הכלים המרכזיים  ועוגן ארגוני שבאמצעותו אנו מלווים את תהליך הפיכתם מילד צעיר הנכנס לחטיבה ,למתבגר הלוקח אחריות על חייו, סביבתו הקרובה והרחוקה ומנהיג את עצמו וסביבתו להתפתחות. </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33537"/>
            <a:ext cx="1112828" cy="110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565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47D0062-2214-4A67-9049-3CEC12BAC0F5}"/>
              </a:ext>
            </a:extLst>
          </p:cNvPr>
          <p:cNvSpPr>
            <a:spLocks noGrp="1"/>
          </p:cNvSpPr>
          <p:nvPr>
            <p:ph idx="1"/>
          </p:nvPr>
        </p:nvSpPr>
        <p:spPr>
          <a:xfrm>
            <a:off x="646813" y="1635428"/>
            <a:ext cx="8352928" cy="4525963"/>
          </a:xfrm>
        </p:spPr>
        <p:txBody>
          <a:bodyPr>
            <a:normAutofit/>
          </a:bodyPr>
          <a:lstStyle/>
          <a:p>
            <a:pPr>
              <a:buFont typeface="Wingdings" panose="05000000000000000000" pitchFamily="2" charset="2"/>
              <a:buChar char="§"/>
            </a:pPr>
            <a:r>
              <a:rPr lang="he-IL" b="1" dirty="0">
                <a:solidFill>
                  <a:srgbClr val="0070C0"/>
                </a:solidFill>
              </a:rPr>
              <a:t>שלב 1</a:t>
            </a:r>
          </a:p>
          <a:p>
            <a:pPr lvl="1">
              <a:buFont typeface="Wingdings" panose="05000000000000000000" pitchFamily="2" charset="2"/>
              <a:buChar char="§"/>
            </a:pPr>
            <a:r>
              <a:rPr lang="he-IL" sz="2400" dirty="0"/>
              <a:t>ימי התנסות ב 28.4, 29.4, 30.4 – בשעות 15:00-19:00 – בכל אחד מימים אלו תלמד יחידת לימוד המשקפת את רמת הלמידה הנדרשת</a:t>
            </a:r>
          </a:p>
          <a:p>
            <a:pPr marL="457200" lvl="1" indent="0">
              <a:buNone/>
            </a:pPr>
            <a:endParaRPr lang="he-IL" sz="2400" dirty="0"/>
          </a:p>
          <a:p>
            <a:pPr lvl="1">
              <a:buFont typeface="Wingdings" panose="05000000000000000000" pitchFamily="2" charset="2"/>
              <a:buChar char="§"/>
            </a:pPr>
            <a:r>
              <a:rPr lang="he-IL" sz="2400" dirty="0"/>
              <a:t>בתום הלמידה יערך מבחן על מנת לשקף את יכולת הלמידה של התלמיד + רפלקציה אישית של התלמיד על אותו יום לימוד .</a:t>
            </a:r>
          </a:p>
          <a:p>
            <a:pPr marL="457200" lvl="1" indent="0">
              <a:buNone/>
            </a:pPr>
            <a:r>
              <a:rPr lang="he-IL" sz="2000" dirty="0"/>
              <a:t>    </a:t>
            </a:r>
            <a:r>
              <a:rPr lang="he-IL" sz="2000" b="1" dirty="0">
                <a:solidFill>
                  <a:srgbClr val="FF0000"/>
                </a:solidFill>
              </a:rPr>
              <a:t>יש להצטייד בכלי כתיבה, מחשבון, טלפון סלולרי, אוכל ושתיה</a:t>
            </a:r>
          </a:p>
          <a:p>
            <a:pPr lvl="1">
              <a:buFont typeface="Wingdings" panose="05000000000000000000" pitchFamily="2" charset="2"/>
              <a:buChar char="§"/>
            </a:pPr>
            <a:endParaRPr lang="he-IL" sz="2400" dirty="0"/>
          </a:p>
          <a:p>
            <a:pPr lvl="1">
              <a:buFont typeface="Wingdings" panose="05000000000000000000" pitchFamily="2" charset="2"/>
              <a:buChar char="§"/>
            </a:pPr>
            <a:r>
              <a:rPr lang="he-IL" sz="2400" dirty="0"/>
              <a:t>ההשתתפות </a:t>
            </a:r>
            <a:r>
              <a:rPr lang="he-IL" sz="2400" b="1" u="sng" dirty="0"/>
              <a:t>בכל</a:t>
            </a:r>
            <a:r>
              <a:rPr lang="he-IL" sz="2400" dirty="0"/>
              <a:t> ימי ההתנסות הם תנאי מקדים לקבלה לכתה.</a:t>
            </a:r>
          </a:p>
          <a:p>
            <a:pPr marL="914400" lvl="2" indent="0">
              <a:buNone/>
            </a:pPr>
            <a:endParaRPr lang="he-IL"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59274"/>
            <a:ext cx="1112828" cy="110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659DFF71-9509-408E-B04B-3855BD36F872}"/>
              </a:ext>
            </a:extLst>
          </p:cNvPr>
          <p:cNvSpPr txBox="1">
            <a:spLocks/>
          </p:cNvSpPr>
          <p:nvPr/>
        </p:nvSpPr>
        <p:spPr>
          <a:xfrm>
            <a:off x="806896" y="310344"/>
            <a:ext cx="8229600" cy="1143000"/>
          </a:xfrm>
          <a:prstGeom prst="rect">
            <a:avLst/>
          </a:prstGeom>
        </p:spPr>
        <p:txBody>
          <a:bodyPr vert="horz" lIns="91440" tIns="45720" rIns="91440" bIns="45720" rtlCol="1" anchor="ctr">
            <a:normAutofit/>
          </a:bodyPr>
          <a:lstStyle>
            <a:lvl1pPr algn="r" defTabSz="914400" rtl="1" eaLnBrk="1" latinLnBrk="0" hangingPunct="1">
              <a:spcBef>
                <a:spcPct val="0"/>
              </a:spcBef>
              <a:buNone/>
              <a:defRPr sz="4400" b="1" kern="1200">
                <a:solidFill>
                  <a:srgbClr val="0070C0"/>
                </a:solidFill>
                <a:latin typeface="+mj-lt"/>
                <a:ea typeface="+mj-ea"/>
                <a:cs typeface="+mn-cs"/>
              </a:defRPr>
            </a:lvl1pPr>
          </a:lstStyle>
          <a:p>
            <a:r>
              <a:rPr lang="he-IL" sz="3200" dirty="0"/>
              <a:t>הליך הרישום להגשת מועמדות לקבלה לכיתה</a:t>
            </a:r>
            <a:endParaRPr lang="en-US" sz="3200" dirty="0"/>
          </a:p>
        </p:txBody>
      </p:sp>
    </p:spTree>
    <p:extLst>
      <p:ext uri="{BB962C8B-B14F-4D97-AF65-F5344CB8AC3E}">
        <p14:creationId xmlns:p14="http://schemas.microsoft.com/office/powerpoint/2010/main" val="84134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4205" y="404664"/>
            <a:ext cx="8229600" cy="1143000"/>
          </a:xfrm>
          <a:prstGeom prst="rect">
            <a:avLst/>
          </a:prstGeom>
        </p:spPr>
        <p:txBody>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endParaRPr lang="he-IL" dirty="0">
              <a:solidFill>
                <a:srgbClr val="C00000"/>
              </a:solidFill>
            </a:endParaRPr>
          </a:p>
        </p:txBody>
      </p:sp>
      <p:sp>
        <p:nvSpPr>
          <p:cNvPr id="3" name="מלבן 2"/>
          <p:cNvSpPr/>
          <p:nvPr/>
        </p:nvSpPr>
        <p:spPr>
          <a:xfrm>
            <a:off x="671978" y="908720"/>
            <a:ext cx="8313198" cy="4062651"/>
          </a:xfrm>
          <a:prstGeom prst="rect">
            <a:avLst/>
          </a:prstGeom>
        </p:spPr>
        <p:txBody>
          <a:bodyPr wrap="square">
            <a:spAutoFit/>
          </a:bodyPr>
          <a:lstStyle/>
          <a:p>
            <a:pPr algn="r" rtl="1">
              <a:lnSpc>
                <a:spcPct val="150000"/>
              </a:lnSpc>
            </a:pPr>
            <a:r>
              <a:rPr lang="he-IL" sz="2000" b="1" dirty="0"/>
              <a:t>בחטיבת בן-צבי 804 תלמידים הלומדים ב-24 כיתות. </a:t>
            </a:r>
            <a:endParaRPr lang="en-US" sz="2000" b="1" dirty="0"/>
          </a:p>
          <a:p>
            <a:pPr algn="r" rtl="1">
              <a:lnSpc>
                <a:spcPct val="150000"/>
              </a:lnSpc>
            </a:pPr>
            <a:r>
              <a:rPr lang="he-IL" sz="2000" b="1" dirty="0"/>
              <a:t>3 כיתות חינוך מיוחד,  3 כיתות מנהיגות מדעית.</a:t>
            </a:r>
          </a:p>
          <a:p>
            <a:pPr algn="r" rtl="1">
              <a:lnSpc>
                <a:spcPct val="150000"/>
              </a:lnSpc>
            </a:pPr>
            <a:r>
              <a:rPr lang="he-IL" sz="2000" b="1" dirty="0"/>
              <a:t>בבית-הספר כ-80 מורים ואנשי צוות.</a:t>
            </a:r>
          </a:p>
          <a:p>
            <a:pPr algn="r" rtl="1">
              <a:lnSpc>
                <a:spcPct val="150000"/>
              </a:lnSpc>
            </a:pPr>
            <a:endParaRPr lang="he-IL" sz="2000" b="1" dirty="0"/>
          </a:p>
          <a:p>
            <a:pPr algn="ctr" rtl="1">
              <a:lnSpc>
                <a:spcPct val="150000"/>
              </a:lnSpc>
            </a:pPr>
            <a:r>
              <a:rPr lang="he-IL" sz="2000" b="1" dirty="0"/>
              <a:t>אנו מציבים רף גבוה כחזון להביט אליו ומכיילים אותו כל הזמן ביחס להצלחות קיימות, מצוינות ומנהיגות היא דרך העשייה בביה"ס. </a:t>
            </a:r>
          </a:p>
          <a:p>
            <a:pPr algn="ctr" rtl="1">
              <a:lnSpc>
                <a:spcPct val="150000"/>
              </a:lnSpc>
            </a:pPr>
            <a:r>
              <a:rPr lang="he-IL" sz="2000" b="1" dirty="0"/>
              <a:t>ערכיות לצד השכלה תוך הקפדה על יחס אישי.  </a:t>
            </a:r>
          </a:p>
          <a:p>
            <a:pPr algn="ctr" rtl="1">
              <a:lnSpc>
                <a:spcPct val="150000"/>
              </a:lnSpc>
            </a:pPr>
            <a:r>
              <a:rPr lang="he-IL" sz="3200" b="1" dirty="0">
                <a:solidFill>
                  <a:srgbClr val="0070C0"/>
                </a:solidFill>
              </a:rPr>
              <a:t>אנו מאמינים כי מנהיגות בונה מצויינות.</a:t>
            </a:r>
            <a:endParaRPr lang="en-US" sz="3200" b="1" dirty="0">
              <a:solidFill>
                <a:srgbClr val="0070C0"/>
              </a:solidFill>
            </a:endParaRPr>
          </a:p>
        </p:txBody>
      </p:sp>
      <p:sp>
        <p:nvSpPr>
          <p:cNvPr id="4" name="Title 3"/>
          <p:cNvSpPr>
            <a:spLocks noGrp="1"/>
          </p:cNvSpPr>
          <p:nvPr>
            <p:ph type="title"/>
          </p:nvPr>
        </p:nvSpPr>
        <p:spPr>
          <a:xfrm>
            <a:off x="755576" y="22513"/>
            <a:ext cx="8229600" cy="1143000"/>
          </a:xfrm>
        </p:spPr>
        <p:txBody>
          <a:bodyPr>
            <a:normAutofit/>
          </a:bodyPr>
          <a:lstStyle/>
          <a:p>
            <a:r>
              <a:rPr lang="he-IL" b="1" dirty="0">
                <a:solidFill>
                  <a:srgbClr val="0070C0"/>
                </a:solidFill>
              </a:rPr>
              <a:t>על החטיבה </a:t>
            </a:r>
            <a:endParaRPr lang="en-US" b="1" dirty="0">
              <a:solidFill>
                <a:srgbClr val="0070C0"/>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42" y="104523"/>
            <a:ext cx="1315754" cy="130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243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47D0062-2214-4A67-9049-3CEC12BAC0F5}"/>
              </a:ext>
            </a:extLst>
          </p:cNvPr>
          <p:cNvSpPr>
            <a:spLocks noGrp="1"/>
          </p:cNvSpPr>
          <p:nvPr>
            <p:ph idx="1"/>
          </p:nvPr>
        </p:nvSpPr>
        <p:spPr>
          <a:xfrm>
            <a:off x="1220332" y="1506776"/>
            <a:ext cx="7787208" cy="4525963"/>
          </a:xfrm>
        </p:spPr>
        <p:txBody>
          <a:bodyPr/>
          <a:lstStyle/>
          <a:p>
            <a:pPr>
              <a:buFont typeface="Wingdings" panose="05000000000000000000" pitchFamily="2" charset="2"/>
              <a:buChar char="§"/>
            </a:pPr>
            <a:r>
              <a:rPr lang="he-IL" b="1" dirty="0">
                <a:solidFill>
                  <a:srgbClr val="0070C0"/>
                </a:solidFill>
              </a:rPr>
              <a:t>שלב 2</a:t>
            </a:r>
          </a:p>
          <a:p>
            <a:pPr lvl="1">
              <a:buFont typeface="Wingdings" panose="05000000000000000000" pitchFamily="2" charset="2"/>
              <a:buChar char="§"/>
            </a:pPr>
            <a:r>
              <a:rPr lang="he-IL" sz="2600" dirty="0"/>
              <a:t>בתום שלושת ימי ההתנסות, ניתן יהיה להגיש מועמדות ובתנאי שהתלמיד השתתף בכל תהליך ההתנסות.</a:t>
            </a:r>
          </a:p>
          <a:p>
            <a:pPr marL="457200" lvl="1" indent="0">
              <a:buNone/>
            </a:pPr>
            <a:endParaRPr lang="he-IL" sz="2600" dirty="0"/>
          </a:p>
          <a:p>
            <a:pPr lvl="1">
              <a:buFont typeface="Wingdings" panose="05000000000000000000" pitchFamily="2" charset="2"/>
              <a:buChar char="§"/>
            </a:pPr>
            <a:r>
              <a:rPr lang="he-IL" sz="2600" dirty="0"/>
              <a:t>הודעה על קבלה לכתה תתקבל ממחלקת החינוך בעיריית קרית אונו.</a:t>
            </a:r>
          </a:p>
          <a:p>
            <a:pPr marL="914400" lvl="2" indent="0">
              <a:buNone/>
            </a:pPr>
            <a:endParaRPr lang="he-IL"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05728"/>
            <a:ext cx="1112828" cy="110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1EA92CEF-70D8-445D-9C4D-A1A81F736178}"/>
              </a:ext>
            </a:extLst>
          </p:cNvPr>
          <p:cNvSpPr txBox="1">
            <a:spLocks/>
          </p:cNvSpPr>
          <p:nvPr/>
        </p:nvSpPr>
        <p:spPr>
          <a:xfrm>
            <a:off x="806896" y="310344"/>
            <a:ext cx="8229600" cy="1143000"/>
          </a:xfrm>
          <a:prstGeom prst="rect">
            <a:avLst/>
          </a:prstGeom>
        </p:spPr>
        <p:txBody>
          <a:bodyPr vert="horz" lIns="91440" tIns="45720" rIns="91440" bIns="45720" rtlCol="1" anchor="ctr">
            <a:normAutofit/>
          </a:bodyPr>
          <a:lstStyle>
            <a:lvl1pPr algn="r" defTabSz="914400" rtl="1" eaLnBrk="1" latinLnBrk="0" hangingPunct="1">
              <a:spcBef>
                <a:spcPct val="0"/>
              </a:spcBef>
              <a:buNone/>
              <a:defRPr sz="4400" b="1" kern="1200">
                <a:solidFill>
                  <a:srgbClr val="0070C0"/>
                </a:solidFill>
                <a:latin typeface="+mj-lt"/>
                <a:ea typeface="+mj-ea"/>
                <a:cs typeface="+mn-cs"/>
              </a:defRPr>
            </a:lvl1pPr>
          </a:lstStyle>
          <a:p>
            <a:r>
              <a:rPr lang="he-IL" sz="3200" dirty="0"/>
              <a:t>הליך הרישום להגשת מועמדות לקבלה לכיתה</a:t>
            </a:r>
            <a:endParaRPr lang="en-US" sz="3200" dirty="0"/>
          </a:p>
        </p:txBody>
      </p:sp>
    </p:spTree>
    <p:extLst>
      <p:ext uri="{BB962C8B-B14F-4D97-AF65-F5344CB8AC3E}">
        <p14:creationId xmlns:p14="http://schemas.microsoft.com/office/powerpoint/2010/main" val="3389444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הליך הרישום להגשת מועמדות</a:t>
            </a:r>
          </a:p>
        </p:txBody>
      </p:sp>
      <p:sp>
        <p:nvSpPr>
          <p:cNvPr id="3" name="מציין מיקום תוכן 2"/>
          <p:cNvSpPr>
            <a:spLocks noGrp="1"/>
          </p:cNvSpPr>
          <p:nvPr>
            <p:ph idx="1"/>
          </p:nvPr>
        </p:nvSpPr>
        <p:spPr>
          <a:xfrm>
            <a:off x="457200" y="1962965"/>
            <a:ext cx="8435280" cy="4047782"/>
          </a:xfrm>
        </p:spPr>
        <p:txBody>
          <a:bodyPr/>
          <a:lstStyle/>
          <a:p>
            <a:r>
              <a:rPr lang="he-IL" dirty="0"/>
              <a:t>קישור </a:t>
            </a:r>
            <a:r>
              <a:rPr lang="he-IL" dirty="0">
                <a:hlinkClick r:id="rId2"/>
              </a:rPr>
              <a:t>לאתר בית הספר</a:t>
            </a:r>
            <a:endParaRPr lang="he-IL" dirty="0"/>
          </a:p>
          <a:p>
            <a:r>
              <a:rPr lang="he-IL" dirty="0"/>
              <a:t>קישור לדף </a:t>
            </a:r>
            <a:r>
              <a:rPr lang="he-IL" dirty="0">
                <a:hlinkClick r:id="rId3"/>
              </a:rPr>
              <a:t>הגשת המועמדות לכיתה המדעית</a:t>
            </a:r>
            <a:endParaRPr lang="he-IL" dirty="0"/>
          </a:p>
          <a:p>
            <a:endParaRPr lang="he-IL" dirty="0"/>
          </a:p>
          <a:p>
            <a:endParaRPr lang="en-US" dirty="0"/>
          </a:p>
          <a:p>
            <a:endParaRPr lang="he-IL" dirty="0"/>
          </a:p>
        </p:txBody>
      </p:sp>
      <p:pic>
        <p:nvPicPr>
          <p:cNvPr id="4" name="תמונה 3"/>
          <p:cNvPicPr>
            <a:picLocks noChangeAspect="1"/>
          </p:cNvPicPr>
          <p:nvPr/>
        </p:nvPicPr>
        <p:blipFill>
          <a:blip r:embed="rId4"/>
          <a:stretch>
            <a:fillRect/>
          </a:stretch>
        </p:blipFill>
        <p:spPr>
          <a:xfrm>
            <a:off x="5967748" y="3446754"/>
            <a:ext cx="2719052" cy="2780017"/>
          </a:xfrm>
          <a:prstGeom prst="rect">
            <a:avLst/>
          </a:prstGeom>
        </p:spPr>
      </p:pic>
      <p:pic>
        <p:nvPicPr>
          <p:cNvPr id="5" name="תמונה 4"/>
          <p:cNvPicPr>
            <a:picLocks noChangeAspect="1"/>
          </p:cNvPicPr>
          <p:nvPr/>
        </p:nvPicPr>
        <p:blipFill>
          <a:blip r:embed="rId5"/>
          <a:stretch>
            <a:fillRect/>
          </a:stretch>
        </p:blipFill>
        <p:spPr>
          <a:xfrm>
            <a:off x="251520" y="819965"/>
            <a:ext cx="1115665" cy="1103472"/>
          </a:xfrm>
          <a:prstGeom prst="rect">
            <a:avLst/>
          </a:prstGeom>
        </p:spPr>
      </p:pic>
      <p:sp>
        <p:nvSpPr>
          <p:cNvPr id="6" name="TextBox 5"/>
          <p:cNvSpPr txBox="1"/>
          <p:nvPr/>
        </p:nvSpPr>
        <p:spPr>
          <a:xfrm>
            <a:off x="788840" y="5301208"/>
            <a:ext cx="3886000" cy="954107"/>
          </a:xfrm>
          <a:prstGeom prst="rect">
            <a:avLst/>
          </a:prstGeom>
          <a:noFill/>
        </p:spPr>
        <p:txBody>
          <a:bodyPr wrap="none" rtlCol="1">
            <a:spAutoFit/>
          </a:bodyPr>
          <a:lstStyle/>
          <a:p>
            <a:r>
              <a:rPr lang="he-IL" sz="2800" b="1" i="1" dirty="0">
                <a:solidFill>
                  <a:schemeClr val="accent6">
                    <a:lumMod val="75000"/>
                  </a:schemeClr>
                </a:solidFill>
                <a:effectLst>
                  <a:outerShdw blurRad="38100" dist="38100" dir="2700000" algn="tl">
                    <a:srgbClr val="000000">
                      <a:alpha val="43137"/>
                    </a:srgbClr>
                  </a:outerShdw>
                </a:effectLst>
              </a:rPr>
              <a:t>תודה על ההקשבה, </a:t>
            </a:r>
          </a:p>
          <a:p>
            <a:r>
              <a:rPr lang="he-IL" sz="2800" b="1" i="1" dirty="0">
                <a:solidFill>
                  <a:schemeClr val="accent6">
                    <a:lumMod val="75000"/>
                  </a:schemeClr>
                </a:solidFill>
                <a:effectLst>
                  <a:outerShdw blurRad="38100" dist="38100" dir="2700000" algn="tl">
                    <a:srgbClr val="000000">
                      <a:alpha val="43137"/>
                    </a:srgbClr>
                  </a:outerShdw>
                </a:effectLst>
              </a:rPr>
              <a:t>         בהצלחה ולהתראות</a:t>
            </a:r>
          </a:p>
        </p:txBody>
      </p:sp>
    </p:spTree>
    <p:extLst>
      <p:ext uri="{BB962C8B-B14F-4D97-AF65-F5344CB8AC3E}">
        <p14:creationId xmlns:p14="http://schemas.microsoft.com/office/powerpoint/2010/main" val="2363553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group of people standing in front of a crowd&#10;&#10;Description automatically generated">
            <a:extLst>
              <a:ext uri="{FF2B5EF4-FFF2-40B4-BE49-F238E27FC236}">
                <a16:creationId xmlns:a16="http://schemas.microsoft.com/office/drawing/2014/main" id="{F4DF3380-57C3-4C19-B70C-CB40F5096E09}"/>
              </a:ext>
            </a:extLst>
          </p:cNvPr>
          <p:cNvPicPr>
            <a:picLocks noChangeAspect="1"/>
          </p:cNvPicPr>
          <p:nvPr/>
        </p:nvPicPr>
        <p:blipFill rotWithShape="1">
          <a:blip r:embed="rId3"/>
          <a:srcRect t="21323" r="-2" b="-2"/>
          <a:stretch/>
        </p:blipFill>
        <p:spPr>
          <a:xfrm>
            <a:off x="243186" y="314147"/>
            <a:ext cx="3437667" cy="2028511"/>
          </a:xfrm>
          <a:prstGeom prst="rect">
            <a:avLst/>
          </a:prstGeom>
        </p:spPr>
      </p:pic>
      <p:pic>
        <p:nvPicPr>
          <p:cNvPr id="26" name="Picture 25" descr="A group of people sitting at a table&#10;&#10;Description automatically generated">
            <a:extLst>
              <a:ext uri="{FF2B5EF4-FFF2-40B4-BE49-F238E27FC236}">
                <a16:creationId xmlns:a16="http://schemas.microsoft.com/office/drawing/2014/main" id="{B1C51182-CCC7-4BB8-A6C9-430F3CFE1828}"/>
              </a:ext>
            </a:extLst>
          </p:cNvPr>
          <p:cNvPicPr>
            <a:picLocks noChangeAspect="1"/>
          </p:cNvPicPr>
          <p:nvPr/>
        </p:nvPicPr>
        <p:blipFill rotWithShape="1">
          <a:blip r:embed="rId4"/>
          <a:srcRect t="10205" r="1" b="1"/>
          <a:stretch/>
        </p:blipFill>
        <p:spPr>
          <a:xfrm>
            <a:off x="243186" y="2417724"/>
            <a:ext cx="3437667" cy="4115777"/>
          </a:xfrm>
          <a:prstGeom prst="rect">
            <a:avLst/>
          </a:prstGeom>
        </p:spPr>
      </p:pic>
      <p:pic>
        <p:nvPicPr>
          <p:cNvPr id="28" name="Picture 27" descr="A group of people posing for the camera&#10;&#10;Description automatically generated">
            <a:extLst>
              <a:ext uri="{FF2B5EF4-FFF2-40B4-BE49-F238E27FC236}">
                <a16:creationId xmlns:a16="http://schemas.microsoft.com/office/drawing/2014/main" id="{B904F8CB-6BA0-48EB-B9FF-CB5931BAAD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 b="9384"/>
          <a:stretch/>
        </p:blipFill>
        <p:spPr>
          <a:xfrm>
            <a:off x="3758448" y="324495"/>
            <a:ext cx="3406595" cy="4115776"/>
          </a:xfrm>
          <a:prstGeom prst="rect">
            <a:avLst/>
          </a:prstGeom>
        </p:spPr>
      </p:pic>
      <p:pic>
        <p:nvPicPr>
          <p:cNvPr id="20" name="Picture 19" descr="A group of people sitting at a table&#10;&#10;Description automatically generated">
            <a:extLst>
              <a:ext uri="{FF2B5EF4-FFF2-40B4-BE49-F238E27FC236}">
                <a16:creationId xmlns:a16="http://schemas.microsoft.com/office/drawing/2014/main" id="{72C1CF45-A7B1-4A16-99A1-36F67394B89A}"/>
              </a:ext>
            </a:extLst>
          </p:cNvPr>
          <p:cNvPicPr>
            <a:picLocks noChangeAspect="1"/>
          </p:cNvPicPr>
          <p:nvPr/>
        </p:nvPicPr>
        <p:blipFill rotWithShape="1">
          <a:blip r:embed="rId6"/>
          <a:srcRect l="23839" r="14116" b="4"/>
          <a:stretch/>
        </p:blipFill>
        <p:spPr>
          <a:xfrm>
            <a:off x="7222633" y="316371"/>
            <a:ext cx="1678180" cy="2028511"/>
          </a:xfrm>
          <a:prstGeom prst="rect">
            <a:avLst/>
          </a:prstGeom>
        </p:spPr>
      </p:pic>
      <p:pic>
        <p:nvPicPr>
          <p:cNvPr id="17" name="Picture 16" descr="A group of people posing for the camera&#10;&#10;Description automatically generated">
            <a:extLst>
              <a:ext uri="{FF2B5EF4-FFF2-40B4-BE49-F238E27FC236}">
                <a16:creationId xmlns:a16="http://schemas.microsoft.com/office/drawing/2014/main" id="{27E0E0F4-BB21-4E10-A985-8900A5D936AF}"/>
              </a:ext>
            </a:extLst>
          </p:cNvPr>
          <p:cNvPicPr>
            <a:picLocks noChangeAspect="1"/>
          </p:cNvPicPr>
          <p:nvPr/>
        </p:nvPicPr>
        <p:blipFill rotWithShape="1">
          <a:blip r:embed="rId7"/>
          <a:srcRect l="32384" r="5261" b="7"/>
          <a:stretch/>
        </p:blipFill>
        <p:spPr>
          <a:xfrm>
            <a:off x="7222632" y="2417727"/>
            <a:ext cx="1687831" cy="2029968"/>
          </a:xfrm>
          <a:prstGeom prst="rect">
            <a:avLst/>
          </a:prstGeom>
        </p:spPr>
      </p:pic>
      <p:pic>
        <p:nvPicPr>
          <p:cNvPr id="23" name="Picture 22" descr="A group of people in a room&#10;&#10;Description automatically generated">
            <a:extLst>
              <a:ext uri="{FF2B5EF4-FFF2-40B4-BE49-F238E27FC236}">
                <a16:creationId xmlns:a16="http://schemas.microsoft.com/office/drawing/2014/main" id="{76C271AA-B7F2-471C-9F05-79F73D30B5B2}"/>
              </a:ext>
            </a:extLst>
          </p:cNvPr>
          <p:cNvPicPr>
            <a:picLocks noChangeAspect="1"/>
          </p:cNvPicPr>
          <p:nvPr/>
        </p:nvPicPr>
        <p:blipFill rotWithShape="1">
          <a:blip r:embed="rId8"/>
          <a:srcRect t="9634" b="21805"/>
          <a:stretch/>
        </p:blipFill>
        <p:spPr>
          <a:xfrm>
            <a:off x="3743619" y="4544616"/>
            <a:ext cx="5157193" cy="1988889"/>
          </a:xfrm>
          <a:prstGeom prst="rect">
            <a:avLst/>
          </a:prstGeom>
        </p:spPr>
      </p:pic>
    </p:spTree>
    <p:extLst>
      <p:ext uri="{BB962C8B-B14F-4D97-AF65-F5344CB8AC3E}">
        <p14:creationId xmlns:p14="http://schemas.microsoft.com/office/powerpoint/2010/main" val="2511083005"/>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610"/>
            <a:ext cx="8229600" cy="1143000"/>
          </a:xfrm>
        </p:spPr>
        <p:txBody>
          <a:bodyPr/>
          <a:lstStyle/>
          <a:p>
            <a:r>
              <a:rPr lang="he-IL" b="1" dirty="0">
                <a:solidFill>
                  <a:srgbClr val="0070C0"/>
                </a:solidFill>
              </a:rPr>
              <a:t>על המנהיגות</a:t>
            </a:r>
            <a:endParaRPr lang="en-US" b="1" dirty="0">
              <a:solidFill>
                <a:srgbClr val="0070C0"/>
              </a:solidFill>
            </a:endParaRPr>
          </a:p>
        </p:txBody>
      </p:sp>
      <p:sp>
        <p:nvSpPr>
          <p:cNvPr id="3" name="Content Placeholder 2"/>
          <p:cNvSpPr>
            <a:spLocks noGrp="1"/>
          </p:cNvSpPr>
          <p:nvPr>
            <p:ph idx="1"/>
          </p:nvPr>
        </p:nvSpPr>
        <p:spPr>
          <a:xfrm>
            <a:off x="179512" y="1052736"/>
            <a:ext cx="8805664" cy="4741987"/>
          </a:xfrm>
        </p:spPr>
        <p:txBody>
          <a:bodyPr>
            <a:normAutofit/>
          </a:bodyPr>
          <a:lstStyle/>
          <a:p>
            <a:pPr marL="0" indent="0" algn="ctr">
              <a:lnSpc>
                <a:spcPct val="120000"/>
              </a:lnSpc>
              <a:spcBef>
                <a:spcPts val="0"/>
              </a:spcBef>
              <a:spcAft>
                <a:spcPts val="1000"/>
              </a:spcAft>
              <a:buNone/>
            </a:pPr>
            <a:r>
              <a:rPr lang="he-IL" sz="2400" b="1" dirty="0">
                <a:solidFill>
                  <a:srgbClr val="0070C0"/>
                </a:solidFill>
                <a:cs typeface="+mn-cs"/>
              </a:rPr>
              <a:t>בחטיבת בן-צבי המנהיגות היא דרך עבודה</a:t>
            </a:r>
          </a:p>
          <a:p>
            <a:pPr marL="0" indent="0">
              <a:lnSpc>
                <a:spcPct val="150000"/>
              </a:lnSpc>
              <a:spcBef>
                <a:spcPts val="0"/>
              </a:spcBef>
              <a:spcAft>
                <a:spcPts val="1000"/>
              </a:spcAft>
              <a:buNone/>
            </a:pPr>
            <a:r>
              <a:rPr lang="he-IL" sz="2000" b="1" dirty="0">
                <a:solidFill>
                  <a:schemeClr val="bg2">
                    <a:lumMod val="10000"/>
                  </a:schemeClr>
                </a:solidFill>
                <a:cs typeface="+mn-cs"/>
              </a:rPr>
              <a:t>זיהוי החוזקות של כל תלמיד וטיפוחן למען עצמו ולמען חבריו. המשכה במעבר ממנהיגות אישית  אל המנהיגות הקבוצתית והקהילתית.  צוות המורים מוביל תהליכים פדגוגיים חדשניים, יוזם חשיבה מחוץ לקופסה בכל תחומי הדעת ומפתח תכניות לימודים הייחודיות לחטיבה.</a:t>
            </a:r>
          </a:p>
        </p:txBody>
      </p:sp>
      <p:sp>
        <p:nvSpPr>
          <p:cNvPr id="4" name="TextBox 3"/>
          <p:cNvSpPr txBox="1"/>
          <p:nvPr/>
        </p:nvSpPr>
        <p:spPr>
          <a:xfrm>
            <a:off x="251520" y="3717032"/>
            <a:ext cx="8712968" cy="2308324"/>
          </a:xfrm>
          <a:prstGeom prst="rect">
            <a:avLst/>
          </a:prstGeom>
          <a:noFill/>
        </p:spPr>
        <p:txBody>
          <a:bodyPr wrap="square" rtlCol="0">
            <a:spAutoFit/>
          </a:bodyPr>
          <a:lstStyle/>
          <a:p>
            <a:pPr>
              <a:lnSpc>
                <a:spcPct val="150000"/>
              </a:lnSpc>
            </a:pPr>
            <a:r>
              <a:rPr lang="he-IL" sz="2000" b="1" dirty="0">
                <a:solidFill>
                  <a:schemeClr val="bg2">
                    <a:lumMod val="10000"/>
                  </a:schemeClr>
                </a:solidFill>
              </a:rPr>
              <a:t>כיתת המנהיגות המדעית מיועדת לאלה מכם הרואים עצמם סקרנים, מתעניינים, מוכנים להקדיש זמן ללמידה, המבקשים להיות לומדים עצמאיים גם מחוץ לשיעור הפורמלי והרוצים באתגר. כל זאת בנוסף לפעילויות ועיסוקים אחרים מעבר לשעות הלימודים.</a:t>
            </a:r>
          </a:p>
          <a:p>
            <a:endParaRPr lang="en-US" sz="2400" dirty="0">
              <a:solidFill>
                <a:schemeClr val="bg2">
                  <a:lumMod val="10000"/>
                </a:scheme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12" y="84493"/>
            <a:ext cx="1263478" cy="125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450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435280" cy="1863080"/>
          </a:xfrm>
        </p:spPr>
        <p:txBody>
          <a:bodyPr>
            <a:normAutofit/>
          </a:bodyPr>
          <a:lstStyle/>
          <a:p>
            <a:r>
              <a:rPr lang="he-IL" dirty="0"/>
              <a:t>למה חינוך מדעי-טכנולוגי?</a:t>
            </a:r>
            <a:endParaRPr lang="en-US" dirty="0"/>
          </a:p>
        </p:txBody>
      </p:sp>
      <p:sp>
        <p:nvSpPr>
          <p:cNvPr id="7" name="Content Placeholder 6"/>
          <p:cNvSpPr>
            <a:spLocks noGrp="1"/>
          </p:cNvSpPr>
          <p:nvPr>
            <p:ph idx="1"/>
          </p:nvPr>
        </p:nvSpPr>
        <p:spPr>
          <a:xfrm>
            <a:off x="152400" y="980728"/>
            <a:ext cx="8740080" cy="3672408"/>
          </a:xfrm>
        </p:spPr>
        <p:txBody>
          <a:bodyPr>
            <a:normAutofit fontScale="55000" lnSpcReduction="20000"/>
          </a:bodyPr>
          <a:lstStyle/>
          <a:p>
            <a:pPr marL="0" indent="0">
              <a:lnSpc>
                <a:spcPct val="150000"/>
              </a:lnSpc>
              <a:buNone/>
              <a:defRPr/>
            </a:pPr>
            <a:r>
              <a:rPr lang="he-IL" sz="4000" dirty="0">
                <a:latin typeface="Tahoma" panose="020B0604030504040204" pitchFamily="34" charset="0"/>
                <a:cs typeface="Tahoma" panose="020B0604030504040204" pitchFamily="34" charset="0"/>
              </a:rPr>
              <a:t/>
            </a:r>
            <a:br>
              <a:rPr lang="he-IL" sz="4000" dirty="0">
                <a:latin typeface="Tahoma" panose="020B0604030504040204" pitchFamily="34" charset="0"/>
                <a:cs typeface="Tahoma" panose="020B0604030504040204" pitchFamily="34" charset="0"/>
              </a:rPr>
            </a:br>
            <a:endParaRPr lang="he-IL" sz="4400" dirty="0">
              <a:latin typeface="Tahoma" panose="020B0604030504040204" pitchFamily="34" charset="0"/>
              <a:cs typeface="+mn-cs"/>
            </a:endParaRPr>
          </a:p>
          <a:p>
            <a:pPr marL="0" indent="0">
              <a:lnSpc>
                <a:spcPct val="170000"/>
              </a:lnSpc>
              <a:buNone/>
              <a:defRPr/>
            </a:pPr>
            <a:r>
              <a:rPr lang="he-IL" sz="3600" dirty="0">
                <a:latin typeface="Tahoma" panose="020B0604030504040204" pitchFamily="34" charset="0"/>
                <a:cs typeface="+mn-cs"/>
              </a:rPr>
              <a:t>"ההון האנושי הוא המשאב המשמעותי ביותר שיש למדינת ישראל. </a:t>
            </a:r>
            <a:r>
              <a:rPr lang="en-US" sz="3600" dirty="0">
                <a:latin typeface="Tahoma" panose="020B0604030504040204" pitchFamily="34" charset="0"/>
                <a:cs typeface="+mn-cs"/>
              </a:rPr>
              <a:t/>
            </a:r>
            <a:br>
              <a:rPr lang="en-US" sz="3600" dirty="0">
                <a:latin typeface="Tahoma" panose="020B0604030504040204" pitchFamily="34" charset="0"/>
                <a:cs typeface="+mn-cs"/>
              </a:rPr>
            </a:br>
            <a:r>
              <a:rPr lang="he-IL" sz="3600" dirty="0">
                <a:latin typeface="Tahoma" panose="020B0604030504040204" pitchFamily="34" charset="0"/>
                <a:cs typeface="+mn-cs"/>
              </a:rPr>
              <a:t>ולכן, ההשקעה בחינוך הטכנולוגי היא אסטרטגית</a:t>
            </a:r>
            <a:r>
              <a:rPr lang="he-IL" sz="3600" b="1" dirty="0">
                <a:latin typeface="Tahoma" panose="020B0604030504040204" pitchFamily="34" charset="0"/>
                <a:cs typeface="+mn-cs"/>
              </a:rPr>
              <a:t>. </a:t>
            </a:r>
          </a:p>
          <a:p>
            <a:pPr marL="0" indent="0">
              <a:lnSpc>
                <a:spcPct val="170000"/>
              </a:lnSpc>
              <a:buNone/>
              <a:defRPr/>
            </a:pPr>
            <a:r>
              <a:rPr lang="he-IL" sz="3600" b="1" dirty="0">
                <a:latin typeface="Tahoma" panose="020B0604030504040204" pitchFamily="34" charset="0"/>
                <a:cs typeface="+mn-cs"/>
              </a:rPr>
              <a:t>מי שבוחר חינוך טכנולוגי בוחר להיות חלק מהכוח המשמעותי שיעצב את העתיד של מדינת ישראל</a:t>
            </a:r>
            <a:r>
              <a:rPr lang="he-IL" sz="3600" dirty="0">
                <a:latin typeface="Tahoma" panose="020B0604030504040204" pitchFamily="34" charset="0"/>
                <a:cs typeface="+mn-cs"/>
              </a:rPr>
              <a:t>."</a:t>
            </a:r>
          </a:p>
          <a:p>
            <a:pPr marL="0" indent="0">
              <a:lnSpc>
                <a:spcPct val="170000"/>
              </a:lnSpc>
              <a:buFont typeface="Wingdings 2"/>
              <a:buNone/>
              <a:defRPr/>
            </a:pPr>
            <a:r>
              <a:rPr lang="en-US" sz="4400" dirty="0">
                <a:latin typeface="Tahoma" panose="020B0604030504040204" pitchFamily="34" charset="0"/>
                <a:cs typeface="+mn-cs"/>
              </a:rPr>
              <a:t>  </a:t>
            </a:r>
            <a:r>
              <a:rPr lang="he-IL" sz="4400" dirty="0">
                <a:latin typeface="Tahoma" panose="020B0604030504040204" pitchFamily="34" charset="0"/>
                <a:cs typeface="+mn-cs"/>
              </a:rPr>
              <a:t>                         </a:t>
            </a:r>
            <a:r>
              <a:rPr lang="en-US" sz="4400" dirty="0">
                <a:latin typeface="Tahoma" panose="020B0604030504040204" pitchFamily="34" charset="0"/>
                <a:cs typeface="+mn-cs"/>
              </a:rPr>
              <a:t>      </a:t>
            </a:r>
            <a:r>
              <a:rPr lang="he-IL" sz="3300" dirty="0">
                <a:latin typeface="Tahoma" panose="020B0604030504040204" pitchFamily="34" charset="0"/>
                <a:cs typeface="+mn-cs"/>
              </a:rPr>
              <a:t>שמעון פרס ז"ל</a:t>
            </a:r>
          </a:p>
          <a:p>
            <a:pPr marL="0" indent="0">
              <a:lnSpc>
                <a:spcPct val="150000"/>
              </a:lnSpc>
              <a:buNone/>
              <a:defRPr/>
            </a:pPr>
            <a:endParaRPr lang="he-IL" sz="4000" dirty="0">
              <a:latin typeface="Tahoma" panose="020B0604030504040204" pitchFamily="34" charset="0"/>
              <a:cs typeface="Tahoma" panose="020B0604030504040204" pitchFamily="34" charset="0"/>
            </a:endParaRPr>
          </a:p>
          <a:p>
            <a:pPr>
              <a:lnSpc>
                <a:spcPct val="150000"/>
              </a:lnSpc>
              <a:defRPr/>
            </a:pPr>
            <a:endParaRPr lang="he-IL" sz="4000" dirty="0">
              <a:latin typeface="Tahoma" panose="020B0604030504040204" pitchFamily="34" charset="0"/>
              <a:cs typeface="Tahoma" panose="020B0604030504040204" pitchFamily="34" charset="0"/>
            </a:endParaRP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75" y="133536"/>
            <a:ext cx="1286573" cy="127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Image result for message on boar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09CB1FAA-4406-4996-97D2-CC6AC8E801FF}"/>
              </a:ext>
            </a:extLst>
          </p:cNvPr>
          <p:cNvPicPr>
            <a:picLocks noChangeAspect="1"/>
          </p:cNvPicPr>
          <p:nvPr/>
        </p:nvPicPr>
        <p:blipFill>
          <a:blip r:embed="rId3"/>
          <a:stretch>
            <a:fillRect/>
          </a:stretch>
        </p:blipFill>
        <p:spPr>
          <a:xfrm>
            <a:off x="45896" y="3781226"/>
            <a:ext cx="2005824" cy="2951014"/>
          </a:xfrm>
          <a:prstGeom prst="rect">
            <a:avLst/>
          </a:prstGeom>
        </p:spPr>
      </p:pic>
    </p:spTree>
    <p:extLst>
      <p:ext uri="{BB962C8B-B14F-4D97-AF65-F5344CB8AC3E}">
        <p14:creationId xmlns:p14="http://schemas.microsoft.com/office/powerpoint/2010/main" val="3665087421"/>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1">
                <a:lumMod val="85000"/>
              </a:schemeClr>
            </a:gs>
            <a:gs pos="60000">
              <a:schemeClr val="bg1">
                <a:lumMod val="95000"/>
              </a:schemeClr>
            </a:gs>
            <a:gs pos="93000">
              <a:schemeClr val="bg1">
                <a:lumMod val="85000"/>
              </a:schemeClr>
            </a:gs>
            <a:gs pos="42000">
              <a:schemeClr val="bg1">
                <a:lumMod val="95000"/>
              </a:schemeClr>
            </a:gs>
          </a:gsLst>
          <a:lin ang="14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7021"/>
            <a:ext cx="8435280" cy="1143000"/>
          </a:xfrm>
        </p:spPr>
        <p:txBody>
          <a:bodyPr>
            <a:normAutofit fontScale="90000"/>
          </a:bodyPr>
          <a:lstStyle/>
          <a:p>
            <a:r>
              <a:rPr lang="he-IL" dirty="0"/>
              <a:t>החינוך המדעי-טכנולוגי</a:t>
            </a:r>
            <a:br>
              <a:rPr lang="he-IL" dirty="0"/>
            </a:br>
            <a:r>
              <a:rPr lang="he-IL" dirty="0"/>
              <a:t>מזמן לתלמידים אפשרויות </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3537"/>
            <a:ext cx="1112828" cy="110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7ECF33BE-E810-469A-924C-ACCC56A7751B}"/>
              </a:ext>
            </a:extLst>
          </p:cNvPr>
          <p:cNvSpPr txBox="1"/>
          <p:nvPr/>
        </p:nvSpPr>
        <p:spPr>
          <a:xfrm>
            <a:off x="0" y="5949280"/>
            <a:ext cx="9144000" cy="707886"/>
          </a:xfrm>
          <a:prstGeom prst="rect">
            <a:avLst/>
          </a:prstGeom>
          <a:noFill/>
        </p:spPr>
        <p:txBody>
          <a:bodyPr wrap="square" rtlCol="0">
            <a:spAutoFit/>
          </a:bodyPr>
          <a:lstStyle/>
          <a:p>
            <a:pPr algn="ctr" eaLnBrk="0" hangingPunct="0">
              <a:buClr>
                <a:srgbClr val="1F497D"/>
              </a:buClr>
              <a:buSzPct val="70000"/>
            </a:pPr>
            <a:r>
              <a:rPr lang="he-IL" sz="2000" b="1" dirty="0">
                <a:solidFill>
                  <a:srgbClr val="002060"/>
                </a:solidFill>
                <a:latin typeface="Guttman Yad-Brush" pitchFamily="2" charset="-79"/>
              </a:rPr>
              <a:t>החזון שלנו, מחייב אותנו להיות אחרים – לפרוץ את גבולות הזמן והמקום, להיות דינאמיים, עם כישורי הסתגלות לחיים בעולם משתנה.</a:t>
            </a:r>
            <a:endParaRPr lang="en-IL" sz="2000" b="1" dirty="0">
              <a:solidFill>
                <a:srgbClr val="002060"/>
              </a:solidFill>
            </a:endParaRPr>
          </a:p>
        </p:txBody>
      </p:sp>
      <p:graphicFrame>
        <p:nvGraphicFramePr>
          <p:cNvPr id="5" name="Diagram 4">
            <a:extLst>
              <a:ext uri="{FF2B5EF4-FFF2-40B4-BE49-F238E27FC236}">
                <a16:creationId xmlns:a16="http://schemas.microsoft.com/office/drawing/2014/main" id="{57AA7B87-EE30-4FA9-865E-463C1438BD3F}"/>
              </a:ext>
            </a:extLst>
          </p:cNvPr>
          <p:cNvGraphicFramePr/>
          <p:nvPr>
            <p:extLst>
              <p:ext uri="{D42A27DB-BD31-4B8C-83A1-F6EECF244321}">
                <p14:modId xmlns:p14="http://schemas.microsoft.com/office/powerpoint/2010/main" val="1392312776"/>
              </p:ext>
            </p:extLst>
          </p:nvPr>
        </p:nvGraphicFramePr>
        <p:xfrm>
          <a:off x="457200" y="1556792"/>
          <a:ext cx="814724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926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352" y="548680"/>
            <a:ext cx="8154144" cy="1800200"/>
          </a:xfrm>
        </p:spPr>
        <p:txBody>
          <a:bodyPr/>
          <a:lstStyle/>
          <a:p>
            <a:r>
              <a:rPr lang="he-IL" sz="4000" b="1" dirty="0">
                <a:solidFill>
                  <a:schemeClr val="accent6">
                    <a:lumMod val="20000"/>
                    <a:lumOff val="80000"/>
                  </a:schemeClr>
                </a:solidFill>
              </a:rPr>
              <a:t>כיתת המנהיגות המדעית </a:t>
            </a:r>
            <a:r>
              <a:rPr lang="he-IL" sz="4000" b="1" dirty="0">
                <a:solidFill>
                  <a:schemeClr val="bg2">
                    <a:lumMod val="10000"/>
                  </a:schemeClr>
                </a:solidFill>
              </a:rPr>
              <a:t/>
            </a:r>
            <a:br>
              <a:rPr lang="he-IL" sz="4000" b="1" dirty="0">
                <a:solidFill>
                  <a:schemeClr val="bg2">
                    <a:lumMod val="10000"/>
                  </a:schemeClr>
                </a:solidFill>
              </a:rPr>
            </a:br>
            <a:endParaRPr lang="en-US" sz="4000" b="1" dirty="0">
              <a:solidFill>
                <a:schemeClr val="bg2">
                  <a:lumMod val="10000"/>
                </a:schemeClr>
              </a:solidFill>
            </a:endParaRPr>
          </a:p>
        </p:txBody>
      </p:sp>
      <p:sp>
        <p:nvSpPr>
          <p:cNvPr id="6" name="Content Placeholder 5"/>
          <p:cNvSpPr>
            <a:spLocks noGrp="1"/>
          </p:cNvSpPr>
          <p:nvPr>
            <p:ph idx="1"/>
          </p:nvPr>
        </p:nvSpPr>
        <p:spPr>
          <a:xfrm>
            <a:off x="3714571" y="3429000"/>
            <a:ext cx="5404048" cy="3667846"/>
          </a:xfrm>
        </p:spPr>
        <p:txBody>
          <a:bodyPr/>
          <a:lstStyle/>
          <a:p>
            <a:pPr lvl="0" rtl="1">
              <a:lnSpc>
                <a:spcPct val="150000"/>
              </a:lnSpc>
              <a:spcBef>
                <a:spcPts val="1200"/>
              </a:spcBef>
              <a:buFont typeface="Wingdings" panose="05000000000000000000" pitchFamily="2" charset="2"/>
              <a:buChar char="q"/>
            </a:pPr>
            <a:r>
              <a:rPr lang="he-IL" sz="2000" b="1" dirty="0">
                <a:solidFill>
                  <a:schemeClr val="bg2">
                    <a:lumMod val="10000"/>
                  </a:schemeClr>
                </a:solidFill>
              </a:rPr>
              <a:t>כיתת המנהיגות המדעית משלבת את ייחודיות בית הספר, מנהיגות וטיפוח מצוינות מדעית.</a:t>
            </a:r>
            <a:endParaRPr lang="en-US" sz="2000" b="1" dirty="0">
              <a:solidFill>
                <a:schemeClr val="bg2">
                  <a:lumMod val="10000"/>
                </a:schemeClr>
              </a:solidFill>
            </a:endParaRPr>
          </a:p>
          <a:p>
            <a:pPr lvl="0" rtl="1">
              <a:lnSpc>
                <a:spcPct val="150000"/>
              </a:lnSpc>
              <a:spcBef>
                <a:spcPts val="1200"/>
              </a:spcBef>
              <a:buFont typeface="Wingdings" panose="05000000000000000000" pitchFamily="2" charset="2"/>
              <a:buChar char="q"/>
            </a:pPr>
            <a:r>
              <a:rPr lang="he-IL" sz="2000" b="1" dirty="0">
                <a:solidFill>
                  <a:schemeClr val="bg2">
                    <a:lumMod val="10000"/>
                  </a:schemeClr>
                </a:solidFill>
              </a:rPr>
              <a:t>התכנית כוללת העשרה בתחומי פיזיקה, מתמטיקה, מדעים ומדעי המחשב בצורה מעניינת, חוקרת ומעשירה המפתחת את התלמידים ומעשירה את עולמם.</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58" y="5546927"/>
            <a:ext cx="1318590" cy="131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314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64F6814-96D5-4463-898E-405CC0C401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6137" y="640263"/>
            <a:ext cx="4653738" cy="1344975"/>
          </a:xfrm>
        </p:spPr>
        <p:txBody>
          <a:bodyPr>
            <a:normAutofit/>
          </a:bodyPr>
          <a:lstStyle/>
          <a:p>
            <a:r>
              <a:rPr lang="he-IL" sz="3200"/>
              <a:t>פעילות העשרה </a:t>
            </a:r>
            <a:br>
              <a:rPr lang="he-IL" sz="3200"/>
            </a:br>
            <a:r>
              <a:rPr lang="he-IL" sz="3200"/>
              <a:t> לכיתת המנהיגות המדעית</a:t>
            </a:r>
            <a:endParaRPr lang="en-US" sz="3200"/>
          </a:p>
        </p:txBody>
      </p:sp>
      <p:sp>
        <p:nvSpPr>
          <p:cNvPr id="3" name="Content Placeholder 2"/>
          <p:cNvSpPr>
            <a:spLocks noGrp="1"/>
          </p:cNvSpPr>
          <p:nvPr>
            <p:ph idx="1"/>
          </p:nvPr>
        </p:nvSpPr>
        <p:spPr>
          <a:xfrm>
            <a:off x="616136" y="2121762"/>
            <a:ext cx="4653738" cy="3626917"/>
          </a:xfrm>
        </p:spPr>
        <p:txBody>
          <a:bodyPr>
            <a:normAutofit/>
          </a:bodyPr>
          <a:lstStyle/>
          <a:p>
            <a:pPr>
              <a:lnSpc>
                <a:spcPct val="150000"/>
              </a:lnSpc>
              <a:spcBef>
                <a:spcPts val="1200"/>
              </a:spcBef>
              <a:buFont typeface="Wingdings" panose="05000000000000000000" pitchFamily="2" charset="2"/>
              <a:buChar char="q"/>
            </a:pPr>
            <a:r>
              <a:rPr lang="he-IL" sz="2100" b="1" dirty="0"/>
              <a:t>בכיתת המנהיגות המדעית תכנית העשרה הכוללת סדנאות, ימי עיון, הרצאות ומפגשים עם דמויות מפתח, קורס מדעי שנתי וקורס מנהיגות. </a:t>
            </a:r>
          </a:p>
          <a:p>
            <a:pPr>
              <a:lnSpc>
                <a:spcPct val="150000"/>
              </a:lnSpc>
              <a:spcBef>
                <a:spcPts val="1200"/>
              </a:spcBef>
              <a:buFont typeface="Wingdings" panose="05000000000000000000" pitchFamily="2" charset="2"/>
              <a:buChar char="q"/>
            </a:pPr>
            <a:r>
              <a:rPr lang="he-IL" sz="2100" b="1" dirty="0"/>
              <a:t>העשרות  אלה נגזרות מתוכנית הלימודים והתכנית למנהיגות חברתית ערכית הנבנית במיוחד לכיתה זו.</a:t>
            </a:r>
          </a:p>
          <a:p>
            <a:pPr>
              <a:spcBef>
                <a:spcPts val="1200"/>
              </a:spcBef>
            </a:pPr>
            <a:endParaRPr lang="en-US" sz="2100" dirty="0"/>
          </a:p>
        </p:txBody>
      </p:sp>
      <p:pic>
        <p:nvPicPr>
          <p:cNvPr id="10" name="Picture 9" descr="A person standing in a room&#10;&#10;Description automatically generated">
            <a:extLst>
              <a:ext uri="{FF2B5EF4-FFF2-40B4-BE49-F238E27FC236}">
                <a16:creationId xmlns:a16="http://schemas.microsoft.com/office/drawing/2014/main" id="{46FC42C7-E166-4FD1-8F25-89B4A8D37B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31"/>
          <a:stretch/>
        </p:blipFill>
        <p:spPr>
          <a:xfrm>
            <a:off x="5872163" y="306909"/>
            <a:ext cx="3031807" cy="2286000"/>
          </a:xfrm>
          <a:prstGeom prst="rect">
            <a:avLst/>
          </a:prstGeom>
          <a:ln>
            <a:noFill/>
          </a:ln>
          <a:effectLst>
            <a:softEdge rad="112500"/>
          </a:effectLst>
        </p:spPr>
      </p:pic>
      <p:pic>
        <p:nvPicPr>
          <p:cNvPr id="8" name="Picture 7" descr="A picture containing outdoor, bicycle, sky, building&#10;&#10;Description automatically generated">
            <a:extLst>
              <a:ext uri="{FF2B5EF4-FFF2-40B4-BE49-F238E27FC236}">
                <a16:creationId xmlns:a16="http://schemas.microsoft.com/office/drawing/2014/main" id="{72BF4FDA-2E17-4F78-91FF-5547F353BA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6164"/>
          <a:stretch/>
        </p:blipFill>
        <p:spPr>
          <a:xfrm rot="5400000">
            <a:off x="5693569" y="3007518"/>
            <a:ext cx="3388994" cy="3031807"/>
          </a:xfrm>
          <a:prstGeom prst="rect">
            <a:avLst/>
          </a:prstGeom>
          <a:ln>
            <a:noFill/>
          </a:ln>
          <a:effectLst>
            <a:softEdge rad="112500"/>
          </a:effec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846" y="421496"/>
            <a:ext cx="971794" cy="96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490487"/>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435280" cy="936104"/>
          </a:xfrm>
        </p:spPr>
        <p:txBody>
          <a:bodyPr>
            <a:noAutofit/>
          </a:bodyPr>
          <a:lstStyle/>
          <a:p>
            <a:r>
              <a:rPr lang="he-IL" sz="3600" dirty="0"/>
              <a:t>שעות הלימוד הייחודיות </a:t>
            </a:r>
            <a:br>
              <a:rPr lang="he-IL" sz="3600" dirty="0"/>
            </a:br>
            <a:r>
              <a:rPr lang="he-IL" sz="3600" dirty="0"/>
              <a:t>לכיתת המנהיגות המדעית</a:t>
            </a:r>
            <a:endParaRPr lang="en-US" sz="3600" dirty="0"/>
          </a:p>
        </p:txBody>
      </p:sp>
      <p:sp>
        <p:nvSpPr>
          <p:cNvPr id="3" name="Content Placeholder 2">
            <a:extLst>
              <a:ext uri="{FF2B5EF4-FFF2-40B4-BE49-F238E27FC236}">
                <a16:creationId xmlns:a16="http://schemas.microsoft.com/office/drawing/2014/main" id="{32D83A28-80A3-4AEE-92EE-938CE2736051}"/>
              </a:ext>
            </a:extLst>
          </p:cNvPr>
          <p:cNvSpPr>
            <a:spLocks noGrp="1"/>
          </p:cNvSpPr>
          <p:nvPr>
            <p:ph idx="1"/>
          </p:nvPr>
        </p:nvSpPr>
        <p:spPr>
          <a:xfrm>
            <a:off x="663432" y="1844824"/>
            <a:ext cx="8229600" cy="4525963"/>
          </a:xfrm>
        </p:spPr>
        <p:txBody>
          <a:bodyPr>
            <a:normAutofit/>
          </a:bodyPr>
          <a:lstStyle/>
          <a:p>
            <a:pPr>
              <a:lnSpc>
                <a:spcPct val="150000"/>
              </a:lnSpc>
              <a:spcBef>
                <a:spcPts val="1200"/>
              </a:spcBef>
              <a:buFont typeface="Wingdings" panose="05000000000000000000" pitchFamily="2" charset="2"/>
              <a:buChar char="q"/>
            </a:pPr>
            <a:r>
              <a:rPr lang="he-IL" sz="2400" dirty="0"/>
              <a:t>התכנית כוללת שעות נוספות במתמטיקה, מדעי המחשב, פיזיקה ותכנית תוספתית במדעים ואנגלית.</a:t>
            </a:r>
          </a:p>
          <a:p>
            <a:pPr>
              <a:lnSpc>
                <a:spcPct val="150000"/>
              </a:lnSpc>
              <a:spcBef>
                <a:spcPts val="1200"/>
              </a:spcBef>
              <a:buFont typeface="Wingdings" panose="05000000000000000000" pitchFamily="2" charset="2"/>
              <a:buChar char="q"/>
            </a:pPr>
            <a:r>
              <a:rPr lang="he-IL" sz="2400" dirty="0"/>
              <a:t>תלמידי כיתת המנהיגות המדעית לומדים 4 שעות ביהל"ם כחלק משגרת הלימודים השבועית בנוסף לתוספת השעות במקצועות הלימוד.  </a:t>
            </a:r>
            <a:endParaRPr lang="en-IL"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3536"/>
            <a:ext cx="1224136" cy="121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43902"/>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399581"/>
      </p:ext>
    </p:extLst>
  </p:cSld>
  <p:clrMapOvr>
    <a:masterClrMapping/>
  </p:clrMapOvr>
</p:sld>
</file>

<file path=ppt/theme/theme1.xml><?xml version="1.0" encoding="utf-8"?>
<a:theme xmlns:a="http://schemas.openxmlformats.org/drawingml/2006/main" name="תבנית למצגות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6">
      <a:dk1>
        <a:srgbClr val="3300CC"/>
      </a:dk1>
      <a:lt1>
        <a:srgbClr val="FFFFFF"/>
      </a:lt1>
      <a:dk2>
        <a:srgbClr val="3300CD"/>
      </a:dk2>
      <a:lt2>
        <a:srgbClr val="808080"/>
      </a:lt2>
      <a:accent1>
        <a:srgbClr val="FFDE4B"/>
      </a:accent1>
      <a:accent2>
        <a:srgbClr val="CE739C"/>
      </a:accent2>
      <a:accent3>
        <a:srgbClr val="FFFFFF"/>
      </a:accent3>
      <a:accent4>
        <a:srgbClr val="2A00AE"/>
      </a:accent4>
      <a:accent5>
        <a:srgbClr val="FFECB1"/>
      </a:accent5>
      <a:accent6>
        <a:srgbClr val="BA688D"/>
      </a:accent6>
      <a:hlink>
        <a:srgbClr val="F77352"/>
      </a:hlink>
      <a:folHlink>
        <a:srgbClr val="7A7ABC"/>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300CC"/>
        </a:dk1>
        <a:lt1>
          <a:srgbClr val="FFFFFF"/>
        </a:lt1>
        <a:dk2>
          <a:srgbClr val="3300CD"/>
        </a:dk2>
        <a:lt2>
          <a:srgbClr val="808080"/>
        </a:lt2>
        <a:accent1>
          <a:srgbClr val="BBE0E3"/>
        </a:accent1>
        <a:accent2>
          <a:srgbClr val="333399"/>
        </a:accent2>
        <a:accent3>
          <a:srgbClr val="FFFFFF"/>
        </a:accent3>
        <a:accent4>
          <a:srgbClr val="2A00AE"/>
        </a:accent4>
        <a:accent5>
          <a:srgbClr val="DAEDEF"/>
        </a:accent5>
        <a:accent6>
          <a:srgbClr val="2D2D8A"/>
        </a:accent6>
        <a:hlink>
          <a:srgbClr val="333366"/>
        </a:hlink>
        <a:folHlink>
          <a:srgbClr val="9999CC"/>
        </a:folHlink>
      </a:clrScheme>
      <a:clrMap bg1="lt1" tx1="dk1" bg2="lt2" tx2="dk2" accent1="accent1" accent2="accent2" accent3="accent3" accent4="accent4" accent5="accent5" accent6="accent6" hlink="hlink" folHlink="folHlink"/>
    </a:extraClrScheme>
    <a:extraClrScheme>
      <a:clrScheme name="Blank Presentation 14">
        <a:dk1>
          <a:srgbClr val="3300CC"/>
        </a:dk1>
        <a:lt1>
          <a:srgbClr val="FFFFFF"/>
        </a:lt1>
        <a:dk2>
          <a:srgbClr val="3300CD"/>
        </a:dk2>
        <a:lt2>
          <a:srgbClr val="808080"/>
        </a:lt2>
        <a:accent1>
          <a:srgbClr val="BBE0E3"/>
        </a:accent1>
        <a:accent2>
          <a:srgbClr val="CE739C"/>
        </a:accent2>
        <a:accent3>
          <a:srgbClr val="FFFFFF"/>
        </a:accent3>
        <a:accent4>
          <a:srgbClr val="2A00AE"/>
        </a:accent4>
        <a:accent5>
          <a:srgbClr val="DAEDEF"/>
        </a:accent5>
        <a:accent6>
          <a:srgbClr val="BA688D"/>
        </a:accent6>
        <a:hlink>
          <a:srgbClr val="F77352"/>
        </a:hlink>
        <a:folHlink>
          <a:srgbClr val="9999CC"/>
        </a:folHlink>
      </a:clrScheme>
      <a:clrMap bg1="lt1" tx1="dk1" bg2="lt2" tx2="dk2" accent1="accent1" accent2="accent2" accent3="accent3" accent4="accent4" accent5="accent5" accent6="accent6" hlink="hlink" folHlink="folHlink"/>
    </a:extraClrScheme>
    <a:extraClrScheme>
      <a:clrScheme name="Blank Presentation 15">
        <a:dk1>
          <a:srgbClr val="3300CC"/>
        </a:dk1>
        <a:lt1>
          <a:srgbClr val="FFFFFF"/>
        </a:lt1>
        <a:dk2>
          <a:srgbClr val="3300CD"/>
        </a:dk2>
        <a:lt2>
          <a:srgbClr val="808080"/>
        </a:lt2>
        <a:accent1>
          <a:srgbClr val="BBE0E3"/>
        </a:accent1>
        <a:accent2>
          <a:srgbClr val="CE739C"/>
        </a:accent2>
        <a:accent3>
          <a:srgbClr val="FFFFFF"/>
        </a:accent3>
        <a:accent4>
          <a:srgbClr val="2A00AE"/>
        </a:accent4>
        <a:accent5>
          <a:srgbClr val="DAEDEF"/>
        </a:accent5>
        <a:accent6>
          <a:srgbClr val="BA688D"/>
        </a:accent6>
        <a:hlink>
          <a:srgbClr val="F77352"/>
        </a:hlink>
        <a:folHlink>
          <a:srgbClr val="7A7ABC"/>
        </a:folHlink>
      </a:clrScheme>
      <a:clrMap bg1="lt1" tx1="dk1" bg2="lt2" tx2="dk2" accent1="accent1" accent2="accent2" accent3="accent3" accent4="accent4" accent5="accent5" accent6="accent6" hlink="hlink" folHlink="folHlink"/>
    </a:extraClrScheme>
    <a:extraClrScheme>
      <a:clrScheme name="Blank Presentation 16">
        <a:dk1>
          <a:srgbClr val="3300CC"/>
        </a:dk1>
        <a:lt1>
          <a:srgbClr val="FFFFFF"/>
        </a:lt1>
        <a:dk2>
          <a:srgbClr val="3300CD"/>
        </a:dk2>
        <a:lt2>
          <a:srgbClr val="808080"/>
        </a:lt2>
        <a:accent1>
          <a:srgbClr val="FFDE4B"/>
        </a:accent1>
        <a:accent2>
          <a:srgbClr val="CE739C"/>
        </a:accent2>
        <a:accent3>
          <a:srgbClr val="FFFFFF"/>
        </a:accent3>
        <a:accent4>
          <a:srgbClr val="2A00AE"/>
        </a:accent4>
        <a:accent5>
          <a:srgbClr val="FFECB1"/>
        </a:accent5>
        <a:accent6>
          <a:srgbClr val="BA688D"/>
        </a:accent6>
        <a:hlink>
          <a:srgbClr val="F77352"/>
        </a:hlink>
        <a:folHlink>
          <a:srgbClr val="7A7AB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תבנית למצגות 3</Template>
  <TotalTime>3653</TotalTime>
  <Words>889</Words>
  <Application>Microsoft Office PowerPoint</Application>
  <PresentationFormat>‫הצגה על המסך (4:3)</PresentationFormat>
  <Paragraphs>110</Paragraphs>
  <Slides>21</Slides>
  <Notes>4</Notes>
  <HiddenSlides>0</HiddenSlides>
  <MMClips>0</MMClips>
  <ScaleCrop>false</ScaleCrop>
  <HeadingPairs>
    <vt:vector size="6" baseType="variant">
      <vt:variant>
        <vt:lpstr>גופנים בשימוש</vt:lpstr>
      </vt:variant>
      <vt:variant>
        <vt:i4>8</vt:i4>
      </vt:variant>
      <vt:variant>
        <vt:lpstr>ערכת נושא</vt:lpstr>
      </vt:variant>
      <vt:variant>
        <vt:i4>3</vt:i4>
      </vt:variant>
      <vt:variant>
        <vt:lpstr>כותרות שקופיות</vt:lpstr>
      </vt:variant>
      <vt:variant>
        <vt:i4>21</vt:i4>
      </vt:variant>
    </vt:vector>
  </HeadingPairs>
  <TitlesOfParts>
    <vt:vector size="32" baseType="lpstr">
      <vt:lpstr>Arial</vt:lpstr>
      <vt:lpstr>Calibri</vt:lpstr>
      <vt:lpstr>Courier New</vt:lpstr>
      <vt:lpstr>Guttman Yad-Brush</vt:lpstr>
      <vt:lpstr>Tahoma</vt:lpstr>
      <vt:lpstr>Times New Roman</vt:lpstr>
      <vt:lpstr>Wingdings</vt:lpstr>
      <vt:lpstr>Wingdings 2</vt:lpstr>
      <vt:lpstr>תבנית למצגות 3</vt:lpstr>
      <vt:lpstr>Default Design</vt:lpstr>
      <vt:lpstr>Blank Presentation</vt:lpstr>
      <vt:lpstr>מצגת של PowerPoint‏</vt:lpstr>
      <vt:lpstr>על החטיבה </vt:lpstr>
      <vt:lpstr>מצגת של PowerPoint‏</vt:lpstr>
      <vt:lpstr>על המנהיגות</vt:lpstr>
      <vt:lpstr>למה חינוך מדעי-טכנולוגי?</vt:lpstr>
      <vt:lpstr>החינוך המדעי-טכנולוגי מזמן לתלמידים אפשרויות </vt:lpstr>
      <vt:lpstr>כיתת המנהיגות המדעית  </vt:lpstr>
      <vt:lpstr>פעילות העשרה   לכיתת המנהיגות המדעית</vt:lpstr>
      <vt:lpstr>שעות הלימוד הייחודיות  לכיתת המנהיגות המדעית</vt:lpstr>
      <vt:lpstr>מדעי המחשב</vt:lpstr>
      <vt:lpstr>תכנית הלימודים במדעי המחשב</vt:lpstr>
      <vt:lpstr>כיתה ז': מבוא לאלגוריתמיקה באמצעות SCRATCH</vt:lpstr>
      <vt:lpstr>פיזיקה בחטיבת הביניים</vt:lpstr>
      <vt:lpstr>תכנית הלימודים בפיזיקה</vt:lpstr>
      <vt:lpstr>העשרה מתמטית לכיתת המנהיגות המדעית</vt:lpstr>
      <vt:lpstr>לימודי האנגלית</vt:lpstr>
      <vt:lpstr>העשרה במדעים</vt:lpstr>
      <vt:lpstr>תמיכה וליווי רגשי </vt:lpstr>
      <vt:lpstr>מצגת של PowerPoint‏</vt:lpstr>
      <vt:lpstr>מצגת של PowerPoint‏</vt:lpstr>
      <vt:lpstr>הליך הרישום להגשת מועמדות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כותרת</dc:title>
  <dc:creator>Yael Ziv</dc:creator>
  <cp:lastModifiedBy>גלית</cp:lastModifiedBy>
  <cp:revision>193</cp:revision>
  <dcterms:created xsi:type="dcterms:W3CDTF">2016-02-27T21:05:59Z</dcterms:created>
  <dcterms:modified xsi:type="dcterms:W3CDTF">2019-03-27T20:44:39Z</dcterms:modified>
</cp:coreProperties>
</file>